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</p:sldIdLst>
  <p:sldSz cx="15087600" cy="10698163"/>
  <p:notesSz cx="10234613" cy="14662150"/>
  <p:defaultTextStyle>
    <a:defPPr>
      <a:defRPr lang="en-US"/>
    </a:defPPr>
    <a:lvl1pPr marL="0" algn="l" defTabSz="1237652" rtl="0" eaLnBrk="1" latinLnBrk="0" hangingPunct="1">
      <a:defRPr sz="2437" kern="1200">
        <a:solidFill>
          <a:schemeClr val="tx1"/>
        </a:solidFill>
        <a:latin typeface="+mn-lt"/>
        <a:ea typeface="+mn-ea"/>
        <a:cs typeface="+mn-cs"/>
      </a:defRPr>
    </a:lvl1pPr>
    <a:lvl2pPr marL="618825" algn="l" defTabSz="1237652" rtl="0" eaLnBrk="1" latinLnBrk="0" hangingPunct="1">
      <a:defRPr sz="2437" kern="1200">
        <a:solidFill>
          <a:schemeClr val="tx1"/>
        </a:solidFill>
        <a:latin typeface="+mn-lt"/>
        <a:ea typeface="+mn-ea"/>
        <a:cs typeface="+mn-cs"/>
      </a:defRPr>
    </a:lvl2pPr>
    <a:lvl3pPr marL="1237652" algn="l" defTabSz="1237652" rtl="0" eaLnBrk="1" latinLnBrk="0" hangingPunct="1">
      <a:defRPr sz="2437" kern="1200">
        <a:solidFill>
          <a:schemeClr val="tx1"/>
        </a:solidFill>
        <a:latin typeface="+mn-lt"/>
        <a:ea typeface="+mn-ea"/>
        <a:cs typeface="+mn-cs"/>
      </a:defRPr>
    </a:lvl3pPr>
    <a:lvl4pPr marL="1856478" algn="l" defTabSz="1237652" rtl="0" eaLnBrk="1" latinLnBrk="0" hangingPunct="1">
      <a:defRPr sz="2437" kern="1200">
        <a:solidFill>
          <a:schemeClr val="tx1"/>
        </a:solidFill>
        <a:latin typeface="+mn-lt"/>
        <a:ea typeface="+mn-ea"/>
        <a:cs typeface="+mn-cs"/>
      </a:defRPr>
    </a:lvl4pPr>
    <a:lvl5pPr marL="2475304" algn="l" defTabSz="1237652" rtl="0" eaLnBrk="1" latinLnBrk="0" hangingPunct="1">
      <a:defRPr sz="2437" kern="1200">
        <a:solidFill>
          <a:schemeClr val="tx1"/>
        </a:solidFill>
        <a:latin typeface="+mn-lt"/>
        <a:ea typeface="+mn-ea"/>
        <a:cs typeface="+mn-cs"/>
      </a:defRPr>
    </a:lvl5pPr>
    <a:lvl6pPr marL="3094129" algn="l" defTabSz="1237652" rtl="0" eaLnBrk="1" latinLnBrk="0" hangingPunct="1">
      <a:defRPr sz="2437" kern="1200">
        <a:solidFill>
          <a:schemeClr val="tx1"/>
        </a:solidFill>
        <a:latin typeface="+mn-lt"/>
        <a:ea typeface="+mn-ea"/>
        <a:cs typeface="+mn-cs"/>
      </a:defRPr>
    </a:lvl6pPr>
    <a:lvl7pPr marL="3712953" algn="l" defTabSz="1237652" rtl="0" eaLnBrk="1" latinLnBrk="0" hangingPunct="1">
      <a:defRPr sz="2437" kern="1200">
        <a:solidFill>
          <a:schemeClr val="tx1"/>
        </a:solidFill>
        <a:latin typeface="+mn-lt"/>
        <a:ea typeface="+mn-ea"/>
        <a:cs typeface="+mn-cs"/>
      </a:defRPr>
    </a:lvl7pPr>
    <a:lvl8pPr marL="4331780" algn="l" defTabSz="1237652" rtl="0" eaLnBrk="1" latinLnBrk="0" hangingPunct="1">
      <a:defRPr sz="2437" kern="1200">
        <a:solidFill>
          <a:schemeClr val="tx1"/>
        </a:solidFill>
        <a:latin typeface="+mn-lt"/>
        <a:ea typeface="+mn-ea"/>
        <a:cs typeface="+mn-cs"/>
      </a:defRPr>
    </a:lvl8pPr>
    <a:lvl9pPr marL="4950606" algn="l" defTabSz="1237652" rtl="0" eaLnBrk="1" latinLnBrk="0" hangingPunct="1">
      <a:defRPr sz="243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EB4E70"/>
    <a:srgbClr val="B954EC"/>
    <a:srgbClr val="599CEC"/>
    <a:srgbClr val="FFFFFF"/>
    <a:srgbClr val="C2ED64"/>
    <a:srgbClr val="5FED9C"/>
    <a:srgbClr val="EE846A"/>
    <a:srgbClr val="A2A5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840" autoAdjust="0"/>
    <p:restoredTop sz="94660"/>
  </p:normalViewPr>
  <p:slideViewPr>
    <p:cSldViewPr snapToGrid="0">
      <p:cViewPr>
        <p:scale>
          <a:sx n="66" d="100"/>
          <a:sy n="66" d="100"/>
        </p:scale>
        <p:origin x="918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F8C3AF-A1B1-4D41-8F7F-4A0549F3850F}" type="doc">
      <dgm:prSet loTypeId="urn:microsoft.com/office/officeart/2011/layout/Tab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CE8975EF-22A8-41CE-B642-13831D4879E7}">
      <dgm:prSet phldrT="[Text]"/>
      <dgm:spPr/>
      <dgm:t>
        <a:bodyPr/>
        <a:lstStyle/>
        <a:p>
          <a:r>
            <a:rPr lang="en-US" dirty="0"/>
            <a:t>1</a:t>
          </a:r>
        </a:p>
      </dgm:t>
    </dgm:pt>
    <dgm:pt modelId="{116103AC-56FE-4912-9F5A-54D299B09FAD}" type="parTrans" cxnId="{3040558C-9B6F-4FCF-AC7C-8F127C7C4DFC}">
      <dgm:prSet/>
      <dgm:spPr/>
      <dgm:t>
        <a:bodyPr/>
        <a:lstStyle/>
        <a:p>
          <a:endParaRPr lang="en-US"/>
        </a:p>
      </dgm:t>
    </dgm:pt>
    <dgm:pt modelId="{6CCFE316-7D23-4163-8A62-8591CC75B5C2}" type="sibTrans" cxnId="{3040558C-9B6F-4FCF-AC7C-8F127C7C4DFC}">
      <dgm:prSet/>
      <dgm:spPr/>
      <dgm:t>
        <a:bodyPr/>
        <a:lstStyle/>
        <a:p>
          <a:endParaRPr lang="en-US"/>
        </a:p>
      </dgm:t>
    </dgm:pt>
    <dgm:pt modelId="{A2D2EB32-774A-4926-9D25-0D3A63463247}">
      <dgm:prSet phldrT="[Text]"/>
      <dgm:spPr/>
      <dgm:t>
        <a:bodyPr/>
        <a:lstStyle/>
        <a:p>
          <a:r>
            <a:rPr lang="en-US" dirty="0"/>
            <a:t>2</a:t>
          </a:r>
        </a:p>
      </dgm:t>
    </dgm:pt>
    <dgm:pt modelId="{383E49D8-BD31-4A50-8A71-958FD4DC2132}" type="parTrans" cxnId="{8184EFB0-E9C2-4566-966A-34264EF171C7}">
      <dgm:prSet/>
      <dgm:spPr/>
      <dgm:t>
        <a:bodyPr/>
        <a:lstStyle/>
        <a:p>
          <a:endParaRPr lang="en-US"/>
        </a:p>
      </dgm:t>
    </dgm:pt>
    <dgm:pt modelId="{9600CB3F-0255-4FF8-9D2F-697556D179B2}" type="sibTrans" cxnId="{8184EFB0-E9C2-4566-966A-34264EF171C7}">
      <dgm:prSet/>
      <dgm:spPr/>
      <dgm:t>
        <a:bodyPr/>
        <a:lstStyle/>
        <a:p>
          <a:endParaRPr lang="en-US"/>
        </a:p>
      </dgm:t>
    </dgm:pt>
    <dgm:pt modelId="{407EE5D4-BDD8-4389-9F9E-23D1A1FBCC1E}">
      <dgm:prSet phldrT="[Text]" custT="1"/>
      <dgm:spPr/>
      <dgm:t>
        <a:bodyPr/>
        <a:lstStyle/>
        <a:p>
          <a:r>
            <a:rPr lang="ro-RO" sz="1600" dirty="0">
              <a:latin typeface="Book Antiqua" panose="02040602050305030304" pitchFamily="18" charset="0"/>
            </a:rPr>
            <a:t>Activități remediale pentru dezvoltarea</a:t>
          </a:r>
          <a:r>
            <a:rPr lang="en-US" sz="1600" dirty="0">
              <a:latin typeface="Book Antiqua" panose="02040602050305030304" pitchFamily="18" charset="0"/>
            </a:rPr>
            <a:t> </a:t>
          </a:r>
          <a:r>
            <a:rPr lang="ro-RO" sz="1600" dirty="0">
              <a:latin typeface="Book Antiqua" panose="02040602050305030304" pitchFamily="18" charset="0"/>
            </a:rPr>
            <a:t>competențelor profesionale</a:t>
          </a:r>
          <a:endParaRPr lang="en-US" sz="1600" dirty="0">
            <a:latin typeface="Book Antiqua" panose="02040602050305030304" pitchFamily="18" charset="0"/>
          </a:endParaRPr>
        </a:p>
      </dgm:t>
    </dgm:pt>
    <dgm:pt modelId="{48FF5ED0-9B4D-4382-8130-1A0E34D805B3}" type="parTrans" cxnId="{8A6A7860-56C3-4DAF-8D4B-FEC418212800}">
      <dgm:prSet/>
      <dgm:spPr/>
      <dgm:t>
        <a:bodyPr/>
        <a:lstStyle/>
        <a:p>
          <a:endParaRPr lang="en-US"/>
        </a:p>
      </dgm:t>
    </dgm:pt>
    <dgm:pt modelId="{DFEFD15B-5436-4E43-B0E2-AB3C0087668C}" type="sibTrans" cxnId="{8A6A7860-56C3-4DAF-8D4B-FEC418212800}">
      <dgm:prSet/>
      <dgm:spPr/>
      <dgm:t>
        <a:bodyPr/>
        <a:lstStyle/>
        <a:p>
          <a:endParaRPr lang="en-US"/>
        </a:p>
      </dgm:t>
    </dgm:pt>
    <dgm:pt modelId="{29A50F2D-FAAB-4335-9F5F-0F2C6F6B43DD}">
      <dgm:prSet phldrT="[Text]"/>
      <dgm:spPr/>
      <dgm:t>
        <a:bodyPr/>
        <a:lstStyle/>
        <a:p>
          <a:r>
            <a:rPr lang="en-US" dirty="0"/>
            <a:t>3</a:t>
          </a:r>
        </a:p>
      </dgm:t>
    </dgm:pt>
    <dgm:pt modelId="{DC56D654-3FCC-4A06-8F9D-F508D7324BF3}" type="parTrans" cxnId="{D38335CC-1D5B-4300-AF4D-AE7B2DFB2FA6}">
      <dgm:prSet/>
      <dgm:spPr/>
      <dgm:t>
        <a:bodyPr/>
        <a:lstStyle/>
        <a:p>
          <a:endParaRPr lang="en-US"/>
        </a:p>
      </dgm:t>
    </dgm:pt>
    <dgm:pt modelId="{DE026C43-113F-4A06-B10C-059511E23B76}" type="sibTrans" cxnId="{D38335CC-1D5B-4300-AF4D-AE7B2DFB2FA6}">
      <dgm:prSet/>
      <dgm:spPr/>
      <dgm:t>
        <a:bodyPr/>
        <a:lstStyle/>
        <a:p>
          <a:endParaRPr lang="en-US"/>
        </a:p>
      </dgm:t>
    </dgm:pt>
    <dgm:pt modelId="{8DEB6A04-E72C-41B0-B866-44E38E8F00EF}">
      <dgm:prSet phldrT="[Text]" custT="1"/>
      <dgm:spPr/>
      <dgm:t>
        <a:bodyPr/>
        <a:lstStyle/>
        <a:p>
          <a:r>
            <a:rPr lang="ro-RO" sz="1600" dirty="0">
              <a:latin typeface="Book Antiqua" panose="02040602050305030304" pitchFamily="18" charset="0"/>
            </a:rPr>
            <a:t>Workshop-uri în domenii specifice</a:t>
          </a:r>
          <a:endParaRPr lang="en-US" sz="1600" dirty="0">
            <a:latin typeface="Book Antiqua" panose="02040602050305030304" pitchFamily="18" charset="0"/>
          </a:endParaRPr>
        </a:p>
      </dgm:t>
    </dgm:pt>
    <dgm:pt modelId="{1B774619-4E23-411F-A0DE-600FB33710A5}" type="parTrans" cxnId="{D4D8F8B5-78A0-4CC6-B272-0BB9FCE0FD49}">
      <dgm:prSet/>
      <dgm:spPr/>
      <dgm:t>
        <a:bodyPr/>
        <a:lstStyle/>
        <a:p>
          <a:endParaRPr lang="en-US"/>
        </a:p>
      </dgm:t>
    </dgm:pt>
    <dgm:pt modelId="{4AD438CF-A1C2-4153-A9CD-4CAE7830BE38}" type="sibTrans" cxnId="{D4D8F8B5-78A0-4CC6-B272-0BB9FCE0FD49}">
      <dgm:prSet/>
      <dgm:spPr/>
      <dgm:t>
        <a:bodyPr/>
        <a:lstStyle/>
        <a:p>
          <a:endParaRPr lang="en-US"/>
        </a:p>
      </dgm:t>
    </dgm:pt>
    <dgm:pt modelId="{F3480379-3A31-4EA0-BFA0-F405072E3A32}">
      <dgm:prSet phldrT="[Text]" custT="1"/>
      <dgm:spPr/>
      <dgm:t>
        <a:bodyPr/>
        <a:lstStyle/>
        <a:p>
          <a:pPr>
            <a:spcBef>
              <a:spcPts val="1200"/>
            </a:spcBef>
          </a:pPr>
          <a:r>
            <a:rPr lang="ro-RO" sz="1600" dirty="0">
              <a:latin typeface="Book Antiqua" panose="02040602050305030304" pitchFamily="18" charset="0"/>
            </a:rPr>
            <a:t>Workshop-uri de dezvoltare a competențelor socio-emoționale</a:t>
          </a:r>
        </a:p>
      </dgm:t>
    </dgm:pt>
    <dgm:pt modelId="{3B7C0023-6088-401A-89C8-A721DD37EAE9}" type="parTrans" cxnId="{1C47C623-1D7C-43FC-A267-D4D1B7E08894}">
      <dgm:prSet/>
      <dgm:spPr/>
      <dgm:t>
        <a:bodyPr/>
        <a:lstStyle/>
        <a:p>
          <a:endParaRPr lang="en-US"/>
        </a:p>
      </dgm:t>
    </dgm:pt>
    <dgm:pt modelId="{400CED73-4BC2-4C22-A058-1D2C795F4407}" type="sibTrans" cxnId="{1C47C623-1D7C-43FC-A267-D4D1B7E08894}">
      <dgm:prSet/>
      <dgm:spPr/>
      <dgm:t>
        <a:bodyPr/>
        <a:lstStyle/>
        <a:p>
          <a:endParaRPr lang="en-US"/>
        </a:p>
      </dgm:t>
    </dgm:pt>
    <dgm:pt modelId="{53970DAE-AD7B-45BE-92A1-4619790B28D5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ro-RO" sz="1600" dirty="0">
              <a:latin typeface="Book Antiqua" panose="02040602050305030304" pitchFamily="18" charset="0"/>
            </a:rPr>
            <a:t>Activități de îndrumare și sprijin (tutorat)</a:t>
          </a:r>
          <a:endParaRPr lang="en-US" sz="1600" dirty="0">
            <a:latin typeface="Book Antiqua" panose="02040602050305030304" pitchFamily="18" charset="0"/>
          </a:endParaRPr>
        </a:p>
      </dgm:t>
    </dgm:pt>
    <dgm:pt modelId="{D1A58EC5-5411-4E69-891A-3093DDD5C2C1}" type="sibTrans" cxnId="{3835EA48-1F1D-436A-BED1-F811B129DCF9}">
      <dgm:prSet/>
      <dgm:spPr/>
      <dgm:t>
        <a:bodyPr/>
        <a:lstStyle/>
        <a:p>
          <a:endParaRPr lang="en-US"/>
        </a:p>
      </dgm:t>
    </dgm:pt>
    <dgm:pt modelId="{CFDC72E2-507D-4EA4-AE99-F0097CFA0C83}" type="parTrans" cxnId="{3835EA48-1F1D-436A-BED1-F811B129DCF9}">
      <dgm:prSet/>
      <dgm:spPr/>
      <dgm:t>
        <a:bodyPr/>
        <a:lstStyle/>
        <a:p>
          <a:endParaRPr lang="en-US"/>
        </a:p>
      </dgm:t>
    </dgm:pt>
    <dgm:pt modelId="{E4E2510B-E6CA-4F32-99A9-0810E802FF71}">
      <dgm:prSet phldrT="[Text]"/>
      <dgm:spPr/>
      <dgm:t>
        <a:bodyPr/>
        <a:lstStyle/>
        <a:p>
          <a:r>
            <a:rPr lang="ro-RO" dirty="0"/>
            <a:t>4</a:t>
          </a:r>
          <a:endParaRPr lang="en-US" dirty="0"/>
        </a:p>
      </dgm:t>
    </dgm:pt>
    <dgm:pt modelId="{0CD54ADF-E006-4B9A-B5DF-1047F71C8D4F}" type="parTrans" cxnId="{598FE653-E202-4D14-967B-D6E0381131D3}">
      <dgm:prSet/>
      <dgm:spPr/>
      <dgm:t>
        <a:bodyPr/>
        <a:lstStyle/>
        <a:p>
          <a:endParaRPr lang="en-US"/>
        </a:p>
      </dgm:t>
    </dgm:pt>
    <dgm:pt modelId="{009DBD96-D9D3-4AF8-9761-5B31A18ABEAD}" type="sibTrans" cxnId="{598FE653-E202-4D14-967B-D6E0381131D3}">
      <dgm:prSet/>
      <dgm:spPr/>
      <dgm:t>
        <a:bodyPr/>
        <a:lstStyle/>
        <a:p>
          <a:endParaRPr lang="en-US"/>
        </a:p>
      </dgm:t>
    </dgm:pt>
    <dgm:pt modelId="{C7BD271D-E8B6-42A1-A019-7C2E8509A769}">
      <dgm:prSet phldrT="[Text]" custT="1"/>
      <dgm:spPr/>
      <dgm:t>
        <a:bodyPr/>
        <a:lstStyle/>
        <a:p>
          <a:r>
            <a:rPr lang="ro-RO" sz="1600" dirty="0">
              <a:latin typeface="Book Antiqua" panose="02040602050305030304" pitchFamily="18" charset="0"/>
            </a:rPr>
            <a:t>Workshop-uri de consiliere profesională și orientare în carieră</a:t>
          </a:r>
          <a:endParaRPr lang="en-US" sz="1600" dirty="0">
            <a:latin typeface="Book Antiqua" panose="02040602050305030304" pitchFamily="18" charset="0"/>
          </a:endParaRPr>
        </a:p>
      </dgm:t>
    </dgm:pt>
    <dgm:pt modelId="{15718E22-CD64-4FFB-B73C-6A8138502B1D}" type="parTrans" cxnId="{0B996733-B64F-4DF5-8473-155E2F9269A3}">
      <dgm:prSet/>
      <dgm:spPr/>
      <dgm:t>
        <a:bodyPr/>
        <a:lstStyle/>
        <a:p>
          <a:endParaRPr lang="en-US"/>
        </a:p>
      </dgm:t>
    </dgm:pt>
    <dgm:pt modelId="{0C1A5923-5AC2-416A-8A93-13DF97AD95F3}" type="sibTrans" cxnId="{0B996733-B64F-4DF5-8473-155E2F9269A3}">
      <dgm:prSet/>
      <dgm:spPr/>
      <dgm:t>
        <a:bodyPr/>
        <a:lstStyle/>
        <a:p>
          <a:endParaRPr lang="en-US"/>
        </a:p>
      </dgm:t>
    </dgm:pt>
    <dgm:pt modelId="{C6741092-2D2F-4226-BE3C-CFB120C5BFC1}">
      <dgm:prSet phldrT="[Text]"/>
      <dgm:spPr/>
      <dgm:t>
        <a:bodyPr/>
        <a:lstStyle/>
        <a:p>
          <a:r>
            <a:rPr lang="ro-RO" dirty="0"/>
            <a:t>5</a:t>
          </a:r>
          <a:endParaRPr lang="en-US" dirty="0"/>
        </a:p>
      </dgm:t>
    </dgm:pt>
    <dgm:pt modelId="{1074F68D-1EEE-4A4D-A9E2-75D7ABEF809F}" type="parTrans" cxnId="{BFB9F0F7-5368-4C8C-9CB1-2A8EA6821BF5}">
      <dgm:prSet/>
      <dgm:spPr/>
      <dgm:t>
        <a:bodyPr/>
        <a:lstStyle/>
        <a:p>
          <a:endParaRPr lang="en-US"/>
        </a:p>
      </dgm:t>
    </dgm:pt>
    <dgm:pt modelId="{A7CDDB59-34C7-4BEF-A690-45942FD4EE01}" type="sibTrans" cxnId="{BFB9F0F7-5368-4C8C-9CB1-2A8EA6821BF5}">
      <dgm:prSet/>
      <dgm:spPr/>
      <dgm:t>
        <a:bodyPr/>
        <a:lstStyle/>
        <a:p>
          <a:endParaRPr lang="en-US"/>
        </a:p>
      </dgm:t>
    </dgm:pt>
    <dgm:pt modelId="{DE379F01-148E-4581-8A6B-05687C33689A}">
      <dgm:prSet phldrT="[Text]"/>
      <dgm:spPr/>
      <dgm:t>
        <a:bodyPr/>
        <a:lstStyle/>
        <a:p>
          <a:r>
            <a:rPr lang="ro-RO" dirty="0"/>
            <a:t>6</a:t>
          </a:r>
          <a:endParaRPr lang="en-US" dirty="0"/>
        </a:p>
      </dgm:t>
    </dgm:pt>
    <dgm:pt modelId="{0E5D1BF5-2F82-4647-B85F-42C0568A504E}" type="parTrans" cxnId="{A3B08E26-B594-4D53-9AC2-795C44C6F7A2}">
      <dgm:prSet/>
      <dgm:spPr/>
      <dgm:t>
        <a:bodyPr/>
        <a:lstStyle/>
        <a:p>
          <a:endParaRPr lang="en-US"/>
        </a:p>
      </dgm:t>
    </dgm:pt>
    <dgm:pt modelId="{6B8E0E9B-E951-433B-AC2B-780EE446A97A}" type="sibTrans" cxnId="{A3B08E26-B594-4D53-9AC2-795C44C6F7A2}">
      <dgm:prSet/>
      <dgm:spPr/>
      <dgm:t>
        <a:bodyPr/>
        <a:lstStyle/>
        <a:p>
          <a:endParaRPr lang="en-US"/>
        </a:p>
      </dgm:t>
    </dgm:pt>
    <dgm:pt modelId="{05E9D4DA-4D3B-4CC4-8A63-BA622D099601}">
      <dgm:prSet phldrT="[Text]" custT="1"/>
      <dgm:spPr/>
      <dgm:t>
        <a:bodyPr/>
        <a:lstStyle/>
        <a:p>
          <a:r>
            <a:rPr lang="ro-RO" sz="1600" dirty="0">
              <a:latin typeface="Book Antiqua" panose="02040602050305030304" pitchFamily="18" charset="0"/>
            </a:rPr>
            <a:t>Workshop-uri de coaching și dezvoltare personală</a:t>
          </a:r>
          <a:endParaRPr lang="en-US" sz="1600" dirty="0">
            <a:latin typeface="Book Antiqua" panose="02040602050305030304" pitchFamily="18" charset="0"/>
          </a:endParaRPr>
        </a:p>
      </dgm:t>
    </dgm:pt>
    <dgm:pt modelId="{C53FDF45-817B-4875-A04C-460CFC9A948D}" type="parTrans" cxnId="{14F5577B-7195-40A6-8DC9-28AD41B41564}">
      <dgm:prSet/>
      <dgm:spPr/>
      <dgm:t>
        <a:bodyPr/>
        <a:lstStyle/>
        <a:p>
          <a:endParaRPr lang="en-US"/>
        </a:p>
      </dgm:t>
    </dgm:pt>
    <dgm:pt modelId="{873850D2-6DBC-4DD3-80ED-BED53BA27EC0}" type="sibTrans" cxnId="{14F5577B-7195-40A6-8DC9-28AD41B41564}">
      <dgm:prSet/>
      <dgm:spPr/>
      <dgm:t>
        <a:bodyPr/>
        <a:lstStyle/>
        <a:p>
          <a:endParaRPr lang="en-US"/>
        </a:p>
      </dgm:t>
    </dgm:pt>
    <dgm:pt modelId="{23E1FC10-2009-479B-BBF9-3C629CD7F8F1}" type="pres">
      <dgm:prSet presAssocID="{71F8C3AF-A1B1-4D41-8F7F-4A0549F3850F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</dgm:pt>
    <dgm:pt modelId="{EF1CE471-9AE4-4C28-85B7-DF924E64D433}" type="pres">
      <dgm:prSet presAssocID="{CE8975EF-22A8-41CE-B642-13831D4879E7}" presName="composite" presStyleCnt="0"/>
      <dgm:spPr/>
    </dgm:pt>
    <dgm:pt modelId="{9B128E4C-5F6B-4DB4-8892-BD59541BA4FF}" type="pres">
      <dgm:prSet presAssocID="{CE8975EF-22A8-41CE-B642-13831D4879E7}" presName="FirstChild" presStyleLbl="revTx" presStyleIdx="0" presStyleCnt="6" custScaleY="63349" custLinFactNeighborX="-2800" custLinFactNeighborY="2802">
        <dgm:presLayoutVars>
          <dgm:chMax val="0"/>
          <dgm:chPref val="0"/>
          <dgm:bulletEnabled val="1"/>
        </dgm:presLayoutVars>
      </dgm:prSet>
      <dgm:spPr/>
    </dgm:pt>
    <dgm:pt modelId="{548171BA-7374-4DBC-A2E7-200668B67E88}" type="pres">
      <dgm:prSet presAssocID="{CE8975EF-22A8-41CE-B642-13831D4879E7}" presName="Parent" presStyleLbl="alignNode1" presStyleIdx="0" presStyleCnt="6" custScaleX="24254">
        <dgm:presLayoutVars>
          <dgm:chMax val="3"/>
          <dgm:chPref val="3"/>
          <dgm:bulletEnabled val="1"/>
        </dgm:presLayoutVars>
      </dgm:prSet>
      <dgm:spPr/>
    </dgm:pt>
    <dgm:pt modelId="{BED7EB11-27E9-48FD-9C82-8D01E38A9CED}" type="pres">
      <dgm:prSet presAssocID="{CE8975EF-22A8-41CE-B642-13831D4879E7}" presName="Accent" presStyleLbl="parChTrans1D1" presStyleIdx="0" presStyleCnt="6"/>
      <dgm:spPr/>
    </dgm:pt>
    <dgm:pt modelId="{A1147FC9-3E46-44B7-B70A-CE3A60174785}" type="pres">
      <dgm:prSet presAssocID="{6CCFE316-7D23-4163-8A62-8591CC75B5C2}" presName="sibTrans" presStyleCnt="0"/>
      <dgm:spPr/>
    </dgm:pt>
    <dgm:pt modelId="{6C58753C-6ADF-43F0-8EB1-2618A5F83A49}" type="pres">
      <dgm:prSet presAssocID="{A2D2EB32-774A-4926-9D25-0D3A63463247}" presName="composite" presStyleCnt="0"/>
      <dgm:spPr/>
    </dgm:pt>
    <dgm:pt modelId="{7BCA60D7-F018-4644-9E03-5ADDAB5EB787}" type="pres">
      <dgm:prSet presAssocID="{A2D2EB32-774A-4926-9D25-0D3A63463247}" presName="FirstChild" presStyleLbl="revTx" presStyleIdx="1" presStyleCnt="6" custLinFactNeighborX="-2975" custLinFactNeighborY="-17543">
        <dgm:presLayoutVars>
          <dgm:chMax val="0"/>
          <dgm:chPref val="0"/>
          <dgm:bulletEnabled val="1"/>
        </dgm:presLayoutVars>
      </dgm:prSet>
      <dgm:spPr/>
    </dgm:pt>
    <dgm:pt modelId="{CF822397-51BC-46B5-8BCF-4DA91C6AC091}" type="pres">
      <dgm:prSet presAssocID="{A2D2EB32-774A-4926-9D25-0D3A63463247}" presName="Parent" presStyleLbl="alignNode1" presStyleIdx="1" presStyleCnt="6" custScaleX="24254">
        <dgm:presLayoutVars>
          <dgm:chMax val="3"/>
          <dgm:chPref val="3"/>
          <dgm:bulletEnabled val="1"/>
        </dgm:presLayoutVars>
      </dgm:prSet>
      <dgm:spPr/>
    </dgm:pt>
    <dgm:pt modelId="{39230B16-E216-418C-91BD-5469055226D3}" type="pres">
      <dgm:prSet presAssocID="{A2D2EB32-774A-4926-9D25-0D3A63463247}" presName="Accent" presStyleLbl="parChTrans1D1" presStyleIdx="1" presStyleCnt="6"/>
      <dgm:spPr/>
    </dgm:pt>
    <dgm:pt modelId="{98F12F46-D8E4-4B76-8873-C51B1D9E5F55}" type="pres">
      <dgm:prSet presAssocID="{9600CB3F-0255-4FF8-9D2F-697556D179B2}" presName="sibTrans" presStyleCnt="0"/>
      <dgm:spPr/>
    </dgm:pt>
    <dgm:pt modelId="{C176AE1B-23BD-4DA7-8F7D-F1A848F2AA4F}" type="pres">
      <dgm:prSet presAssocID="{29A50F2D-FAAB-4335-9F5F-0F2C6F6B43DD}" presName="composite" presStyleCnt="0"/>
      <dgm:spPr/>
    </dgm:pt>
    <dgm:pt modelId="{4FAC10C1-F972-45CF-B79E-CD9DF34719B7}" type="pres">
      <dgm:prSet presAssocID="{29A50F2D-FAAB-4335-9F5F-0F2C6F6B43DD}" presName="FirstChild" presStyleLbl="revTx" presStyleIdx="2" presStyleCnt="6" custLinFactNeighborX="-2800" custLinFactNeighborY="-20008">
        <dgm:presLayoutVars>
          <dgm:chMax val="0"/>
          <dgm:chPref val="0"/>
          <dgm:bulletEnabled val="1"/>
        </dgm:presLayoutVars>
      </dgm:prSet>
      <dgm:spPr/>
    </dgm:pt>
    <dgm:pt modelId="{91BBB98D-9424-4812-B3AF-BB1EC4FCEAC5}" type="pres">
      <dgm:prSet presAssocID="{29A50F2D-FAAB-4335-9F5F-0F2C6F6B43DD}" presName="Parent" presStyleLbl="alignNode1" presStyleIdx="2" presStyleCnt="6" custScaleX="24254">
        <dgm:presLayoutVars>
          <dgm:chMax val="3"/>
          <dgm:chPref val="3"/>
          <dgm:bulletEnabled val="1"/>
        </dgm:presLayoutVars>
      </dgm:prSet>
      <dgm:spPr/>
    </dgm:pt>
    <dgm:pt modelId="{EBF5B66B-F53B-4EC5-A8EE-EFAC0BD6A74B}" type="pres">
      <dgm:prSet presAssocID="{29A50F2D-FAAB-4335-9F5F-0F2C6F6B43DD}" presName="Accent" presStyleLbl="parChTrans1D1" presStyleIdx="2" presStyleCnt="6"/>
      <dgm:spPr/>
    </dgm:pt>
    <dgm:pt modelId="{792B3F78-23DD-4E72-9484-BFE945CAB7CB}" type="pres">
      <dgm:prSet presAssocID="{DE026C43-113F-4A06-B10C-059511E23B76}" presName="sibTrans" presStyleCnt="0"/>
      <dgm:spPr/>
    </dgm:pt>
    <dgm:pt modelId="{8B2F8532-2D9E-49D2-AF84-3CE32BC41590}" type="pres">
      <dgm:prSet presAssocID="{E4E2510B-E6CA-4F32-99A9-0810E802FF71}" presName="composite" presStyleCnt="0"/>
      <dgm:spPr/>
    </dgm:pt>
    <dgm:pt modelId="{4A403F89-1654-45B4-912D-4E10909BDF0D}" type="pres">
      <dgm:prSet presAssocID="{E4E2510B-E6CA-4F32-99A9-0810E802FF71}" presName="FirstChild" presStyleLbl="revTx" presStyleIdx="3" presStyleCnt="6" custLinFactNeighborX="-2450" custLinFactNeighborY="-19334">
        <dgm:presLayoutVars>
          <dgm:chMax val="0"/>
          <dgm:chPref val="0"/>
          <dgm:bulletEnabled val="1"/>
        </dgm:presLayoutVars>
      </dgm:prSet>
      <dgm:spPr/>
    </dgm:pt>
    <dgm:pt modelId="{BF86285C-AB25-432A-93EA-3355B36F5DDA}" type="pres">
      <dgm:prSet presAssocID="{E4E2510B-E6CA-4F32-99A9-0810E802FF71}" presName="Parent" presStyleLbl="alignNode1" presStyleIdx="3" presStyleCnt="6" custScaleX="24254">
        <dgm:presLayoutVars>
          <dgm:chMax val="3"/>
          <dgm:chPref val="3"/>
          <dgm:bulletEnabled val="1"/>
        </dgm:presLayoutVars>
      </dgm:prSet>
      <dgm:spPr/>
    </dgm:pt>
    <dgm:pt modelId="{B89E1826-8603-4B9A-887A-6AC4FF9AC8C7}" type="pres">
      <dgm:prSet presAssocID="{E4E2510B-E6CA-4F32-99A9-0810E802FF71}" presName="Accent" presStyleLbl="parChTrans1D1" presStyleIdx="3" presStyleCnt="6"/>
      <dgm:spPr/>
    </dgm:pt>
    <dgm:pt modelId="{7D87C554-78AA-4879-878C-59242C7FD843}" type="pres">
      <dgm:prSet presAssocID="{009DBD96-D9D3-4AF8-9761-5B31A18ABEAD}" presName="sibTrans" presStyleCnt="0"/>
      <dgm:spPr/>
    </dgm:pt>
    <dgm:pt modelId="{8792FBCB-6094-4A86-B076-FF9BDAF6ABC0}" type="pres">
      <dgm:prSet presAssocID="{C6741092-2D2F-4226-BE3C-CFB120C5BFC1}" presName="composite" presStyleCnt="0"/>
      <dgm:spPr/>
    </dgm:pt>
    <dgm:pt modelId="{ED3615F1-4A45-4369-9E54-A766A2FEB547}" type="pres">
      <dgm:prSet presAssocID="{C6741092-2D2F-4226-BE3C-CFB120C5BFC1}" presName="FirstChild" presStyleLbl="revTx" presStyleIdx="4" presStyleCnt="6" custLinFactNeighborX="-2450" custLinFactNeighborY="-17844">
        <dgm:presLayoutVars>
          <dgm:chMax val="0"/>
          <dgm:chPref val="0"/>
          <dgm:bulletEnabled val="1"/>
        </dgm:presLayoutVars>
      </dgm:prSet>
      <dgm:spPr/>
    </dgm:pt>
    <dgm:pt modelId="{0F3284DD-BFEF-4FF0-B531-9250845E2185}" type="pres">
      <dgm:prSet presAssocID="{C6741092-2D2F-4226-BE3C-CFB120C5BFC1}" presName="Parent" presStyleLbl="alignNode1" presStyleIdx="4" presStyleCnt="6" custScaleX="24254">
        <dgm:presLayoutVars>
          <dgm:chMax val="3"/>
          <dgm:chPref val="3"/>
          <dgm:bulletEnabled val="1"/>
        </dgm:presLayoutVars>
      </dgm:prSet>
      <dgm:spPr/>
    </dgm:pt>
    <dgm:pt modelId="{574BCF5C-4C1A-415E-ACF0-C83DFA8D061A}" type="pres">
      <dgm:prSet presAssocID="{C6741092-2D2F-4226-BE3C-CFB120C5BFC1}" presName="Accent" presStyleLbl="parChTrans1D1" presStyleIdx="4" presStyleCnt="6"/>
      <dgm:spPr/>
    </dgm:pt>
    <dgm:pt modelId="{C7F84D42-62C2-48EA-B506-7816E0452684}" type="pres">
      <dgm:prSet presAssocID="{A7CDDB59-34C7-4BEF-A690-45942FD4EE01}" presName="sibTrans" presStyleCnt="0"/>
      <dgm:spPr/>
    </dgm:pt>
    <dgm:pt modelId="{423A2E13-42C4-4DFE-9B07-7FA23891953C}" type="pres">
      <dgm:prSet presAssocID="{DE379F01-148E-4581-8A6B-05687C33689A}" presName="composite" presStyleCnt="0"/>
      <dgm:spPr/>
    </dgm:pt>
    <dgm:pt modelId="{A6FC7018-345E-4A63-ABEC-D02EE5F09F95}" type="pres">
      <dgm:prSet presAssocID="{DE379F01-148E-4581-8A6B-05687C33689A}" presName="FirstChild" presStyleLbl="revTx" presStyleIdx="5" presStyleCnt="6" custLinFactNeighborX="-2450" custLinFactNeighborY="-16960">
        <dgm:presLayoutVars>
          <dgm:chMax val="0"/>
          <dgm:chPref val="0"/>
          <dgm:bulletEnabled val="1"/>
        </dgm:presLayoutVars>
      </dgm:prSet>
      <dgm:spPr/>
    </dgm:pt>
    <dgm:pt modelId="{7B9F26EB-50D8-4A41-A0EB-F43613446081}" type="pres">
      <dgm:prSet presAssocID="{DE379F01-148E-4581-8A6B-05687C33689A}" presName="Parent" presStyleLbl="alignNode1" presStyleIdx="5" presStyleCnt="6" custScaleX="24254">
        <dgm:presLayoutVars>
          <dgm:chMax val="3"/>
          <dgm:chPref val="3"/>
          <dgm:bulletEnabled val="1"/>
        </dgm:presLayoutVars>
      </dgm:prSet>
      <dgm:spPr/>
    </dgm:pt>
    <dgm:pt modelId="{A287DF94-9137-48B4-85E4-FBDF4B1B1AF5}" type="pres">
      <dgm:prSet presAssocID="{DE379F01-148E-4581-8A6B-05687C33689A}" presName="Accent" presStyleLbl="parChTrans1D1" presStyleIdx="5" presStyleCnt="6"/>
      <dgm:spPr/>
    </dgm:pt>
  </dgm:ptLst>
  <dgm:cxnLst>
    <dgm:cxn modelId="{2F232021-27EF-4922-B9EA-8DD5075BB1B2}" type="presOf" srcId="{8DEB6A04-E72C-41B0-B866-44E38E8F00EF}" destId="{4FAC10C1-F972-45CF-B79E-CD9DF34719B7}" srcOrd="0" destOrd="0" presId="urn:microsoft.com/office/officeart/2011/layout/TabList"/>
    <dgm:cxn modelId="{1C47C623-1D7C-43FC-A267-D4D1B7E08894}" srcId="{DE379F01-148E-4581-8A6B-05687C33689A}" destId="{F3480379-3A31-4EA0-BFA0-F405072E3A32}" srcOrd="0" destOrd="0" parTransId="{3B7C0023-6088-401A-89C8-A721DD37EAE9}" sibTransId="{400CED73-4BC2-4C22-A058-1D2C795F4407}"/>
    <dgm:cxn modelId="{A3B08E26-B594-4D53-9AC2-795C44C6F7A2}" srcId="{71F8C3AF-A1B1-4D41-8F7F-4A0549F3850F}" destId="{DE379F01-148E-4581-8A6B-05687C33689A}" srcOrd="5" destOrd="0" parTransId="{0E5D1BF5-2F82-4647-B85F-42C0568A504E}" sibTransId="{6B8E0E9B-E951-433B-AC2B-780EE446A97A}"/>
    <dgm:cxn modelId="{1C073229-ACB6-4516-8853-7577CE4A87D8}" type="presOf" srcId="{407EE5D4-BDD8-4389-9F9E-23D1A1FBCC1E}" destId="{7BCA60D7-F018-4644-9E03-5ADDAB5EB787}" srcOrd="0" destOrd="0" presId="urn:microsoft.com/office/officeart/2011/layout/TabList"/>
    <dgm:cxn modelId="{0B996733-B64F-4DF5-8473-155E2F9269A3}" srcId="{E4E2510B-E6CA-4F32-99A9-0810E802FF71}" destId="{C7BD271D-E8B6-42A1-A019-7C2E8509A769}" srcOrd="0" destOrd="0" parTransId="{15718E22-CD64-4FFB-B73C-6A8138502B1D}" sibTransId="{0C1A5923-5AC2-416A-8A93-13DF97AD95F3}"/>
    <dgm:cxn modelId="{8A6A7860-56C3-4DAF-8D4B-FEC418212800}" srcId="{A2D2EB32-774A-4926-9D25-0D3A63463247}" destId="{407EE5D4-BDD8-4389-9F9E-23D1A1FBCC1E}" srcOrd="0" destOrd="0" parTransId="{48FF5ED0-9B4D-4382-8130-1A0E34D805B3}" sibTransId="{DFEFD15B-5436-4E43-B0E2-AB3C0087668C}"/>
    <dgm:cxn modelId="{4AF4D264-2B54-48B5-830A-84E66C6145E7}" type="presOf" srcId="{C6741092-2D2F-4226-BE3C-CFB120C5BFC1}" destId="{0F3284DD-BFEF-4FF0-B531-9250845E2185}" srcOrd="0" destOrd="0" presId="urn:microsoft.com/office/officeart/2011/layout/TabList"/>
    <dgm:cxn modelId="{3835EA48-1F1D-436A-BED1-F811B129DCF9}" srcId="{CE8975EF-22A8-41CE-B642-13831D4879E7}" destId="{53970DAE-AD7B-45BE-92A1-4619790B28D5}" srcOrd="0" destOrd="0" parTransId="{CFDC72E2-507D-4EA4-AE99-F0097CFA0C83}" sibTransId="{D1A58EC5-5411-4E69-891A-3093DDD5C2C1}"/>
    <dgm:cxn modelId="{0DA79E6B-FC6F-40B3-85DA-B5ABBD2CC8D7}" type="presOf" srcId="{29A50F2D-FAAB-4335-9F5F-0F2C6F6B43DD}" destId="{91BBB98D-9424-4812-B3AF-BB1EC4FCEAC5}" srcOrd="0" destOrd="0" presId="urn:microsoft.com/office/officeart/2011/layout/TabList"/>
    <dgm:cxn modelId="{598FE653-E202-4D14-967B-D6E0381131D3}" srcId="{71F8C3AF-A1B1-4D41-8F7F-4A0549F3850F}" destId="{E4E2510B-E6CA-4F32-99A9-0810E802FF71}" srcOrd="3" destOrd="0" parTransId="{0CD54ADF-E006-4B9A-B5DF-1047F71C8D4F}" sibTransId="{009DBD96-D9D3-4AF8-9761-5B31A18ABEAD}"/>
    <dgm:cxn modelId="{3247A858-B5AF-4B3E-9B5D-57825B22F48A}" type="presOf" srcId="{DE379F01-148E-4581-8A6B-05687C33689A}" destId="{7B9F26EB-50D8-4A41-A0EB-F43613446081}" srcOrd="0" destOrd="0" presId="urn:microsoft.com/office/officeart/2011/layout/TabList"/>
    <dgm:cxn modelId="{14F5577B-7195-40A6-8DC9-28AD41B41564}" srcId="{C6741092-2D2F-4226-BE3C-CFB120C5BFC1}" destId="{05E9D4DA-4D3B-4CC4-8A63-BA622D099601}" srcOrd="0" destOrd="0" parTransId="{C53FDF45-817B-4875-A04C-460CFC9A948D}" sibTransId="{873850D2-6DBC-4DD3-80ED-BED53BA27EC0}"/>
    <dgm:cxn modelId="{5482DF7C-74CD-4528-A19C-6DC1AC50C8E9}" type="presOf" srcId="{A2D2EB32-774A-4926-9D25-0D3A63463247}" destId="{CF822397-51BC-46B5-8BCF-4DA91C6AC091}" srcOrd="0" destOrd="0" presId="urn:microsoft.com/office/officeart/2011/layout/TabList"/>
    <dgm:cxn modelId="{3040558C-9B6F-4FCF-AC7C-8F127C7C4DFC}" srcId="{71F8C3AF-A1B1-4D41-8F7F-4A0549F3850F}" destId="{CE8975EF-22A8-41CE-B642-13831D4879E7}" srcOrd="0" destOrd="0" parTransId="{116103AC-56FE-4912-9F5A-54D299B09FAD}" sibTransId="{6CCFE316-7D23-4163-8A62-8591CC75B5C2}"/>
    <dgm:cxn modelId="{87BB3AA4-6674-4582-AF00-CF5EDE512F25}" type="presOf" srcId="{F3480379-3A31-4EA0-BFA0-F405072E3A32}" destId="{A6FC7018-345E-4A63-ABEC-D02EE5F09F95}" srcOrd="0" destOrd="0" presId="urn:microsoft.com/office/officeart/2011/layout/TabList"/>
    <dgm:cxn modelId="{D534F7A5-89D2-49B1-BEF5-A952BDF371D8}" type="presOf" srcId="{E4E2510B-E6CA-4F32-99A9-0810E802FF71}" destId="{BF86285C-AB25-432A-93EA-3355B36F5DDA}" srcOrd="0" destOrd="0" presId="urn:microsoft.com/office/officeart/2011/layout/TabList"/>
    <dgm:cxn modelId="{8184EFB0-E9C2-4566-966A-34264EF171C7}" srcId="{71F8C3AF-A1B1-4D41-8F7F-4A0549F3850F}" destId="{A2D2EB32-774A-4926-9D25-0D3A63463247}" srcOrd="1" destOrd="0" parTransId="{383E49D8-BD31-4A50-8A71-958FD4DC2132}" sibTransId="{9600CB3F-0255-4FF8-9D2F-697556D179B2}"/>
    <dgm:cxn modelId="{D4D8F8B5-78A0-4CC6-B272-0BB9FCE0FD49}" srcId="{29A50F2D-FAAB-4335-9F5F-0F2C6F6B43DD}" destId="{8DEB6A04-E72C-41B0-B866-44E38E8F00EF}" srcOrd="0" destOrd="0" parTransId="{1B774619-4E23-411F-A0DE-600FB33710A5}" sibTransId="{4AD438CF-A1C2-4153-A9CD-4CAE7830BE38}"/>
    <dgm:cxn modelId="{2FB885B8-C5CA-41AC-8389-D0AA0F3711C7}" type="presOf" srcId="{05E9D4DA-4D3B-4CC4-8A63-BA622D099601}" destId="{ED3615F1-4A45-4369-9E54-A766A2FEB547}" srcOrd="0" destOrd="0" presId="urn:microsoft.com/office/officeart/2011/layout/TabList"/>
    <dgm:cxn modelId="{D38335CC-1D5B-4300-AF4D-AE7B2DFB2FA6}" srcId="{71F8C3AF-A1B1-4D41-8F7F-4A0549F3850F}" destId="{29A50F2D-FAAB-4335-9F5F-0F2C6F6B43DD}" srcOrd="2" destOrd="0" parTransId="{DC56D654-3FCC-4A06-8F9D-F508D7324BF3}" sibTransId="{DE026C43-113F-4A06-B10C-059511E23B76}"/>
    <dgm:cxn modelId="{3B33B5CC-6EC6-430C-BCAB-1979420F65B9}" type="presOf" srcId="{CE8975EF-22A8-41CE-B642-13831D4879E7}" destId="{548171BA-7374-4DBC-A2E7-200668B67E88}" srcOrd="0" destOrd="0" presId="urn:microsoft.com/office/officeart/2011/layout/TabList"/>
    <dgm:cxn modelId="{10B252CE-A9DC-47E2-B226-C83BE3F2DFB1}" type="presOf" srcId="{71F8C3AF-A1B1-4D41-8F7F-4A0549F3850F}" destId="{23E1FC10-2009-479B-BBF9-3C629CD7F8F1}" srcOrd="0" destOrd="0" presId="urn:microsoft.com/office/officeart/2011/layout/TabList"/>
    <dgm:cxn modelId="{C44549D8-028D-4A32-A0A3-C0450B7CD0F8}" type="presOf" srcId="{C7BD271D-E8B6-42A1-A019-7C2E8509A769}" destId="{4A403F89-1654-45B4-912D-4E10909BDF0D}" srcOrd="0" destOrd="0" presId="urn:microsoft.com/office/officeart/2011/layout/TabList"/>
    <dgm:cxn modelId="{044D43F5-42F5-49B8-9FDF-61C86B96CABF}" type="presOf" srcId="{53970DAE-AD7B-45BE-92A1-4619790B28D5}" destId="{9B128E4C-5F6B-4DB4-8892-BD59541BA4FF}" srcOrd="0" destOrd="0" presId="urn:microsoft.com/office/officeart/2011/layout/TabList"/>
    <dgm:cxn modelId="{BFB9F0F7-5368-4C8C-9CB1-2A8EA6821BF5}" srcId="{71F8C3AF-A1B1-4D41-8F7F-4A0549F3850F}" destId="{C6741092-2D2F-4226-BE3C-CFB120C5BFC1}" srcOrd="4" destOrd="0" parTransId="{1074F68D-1EEE-4A4D-A9E2-75D7ABEF809F}" sibTransId="{A7CDDB59-34C7-4BEF-A690-45942FD4EE01}"/>
    <dgm:cxn modelId="{FC487BD5-6068-430E-AB16-AB3492830183}" type="presParOf" srcId="{23E1FC10-2009-479B-BBF9-3C629CD7F8F1}" destId="{EF1CE471-9AE4-4C28-85B7-DF924E64D433}" srcOrd="0" destOrd="0" presId="urn:microsoft.com/office/officeart/2011/layout/TabList"/>
    <dgm:cxn modelId="{CF71DF8C-8178-404C-B1B8-F92E2B5B9539}" type="presParOf" srcId="{EF1CE471-9AE4-4C28-85B7-DF924E64D433}" destId="{9B128E4C-5F6B-4DB4-8892-BD59541BA4FF}" srcOrd="0" destOrd="0" presId="urn:microsoft.com/office/officeart/2011/layout/TabList"/>
    <dgm:cxn modelId="{854F4EE7-E8DE-4CEA-ABFB-EC1A2CC7301D}" type="presParOf" srcId="{EF1CE471-9AE4-4C28-85B7-DF924E64D433}" destId="{548171BA-7374-4DBC-A2E7-200668B67E88}" srcOrd="1" destOrd="0" presId="urn:microsoft.com/office/officeart/2011/layout/TabList"/>
    <dgm:cxn modelId="{79CAA1B1-A0B5-4D8F-BA1B-02A16561F612}" type="presParOf" srcId="{EF1CE471-9AE4-4C28-85B7-DF924E64D433}" destId="{BED7EB11-27E9-48FD-9C82-8D01E38A9CED}" srcOrd="2" destOrd="0" presId="urn:microsoft.com/office/officeart/2011/layout/TabList"/>
    <dgm:cxn modelId="{FB36DD1F-A539-4911-A1CE-38853DC4BFC6}" type="presParOf" srcId="{23E1FC10-2009-479B-BBF9-3C629CD7F8F1}" destId="{A1147FC9-3E46-44B7-B70A-CE3A60174785}" srcOrd="1" destOrd="0" presId="urn:microsoft.com/office/officeart/2011/layout/TabList"/>
    <dgm:cxn modelId="{FA033F12-3529-422A-B58F-4686000BC789}" type="presParOf" srcId="{23E1FC10-2009-479B-BBF9-3C629CD7F8F1}" destId="{6C58753C-6ADF-43F0-8EB1-2618A5F83A49}" srcOrd="2" destOrd="0" presId="urn:microsoft.com/office/officeart/2011/layout/TabList"/>
    <dgm:cxn modelId="{3D7DB8E6-6E0D-4EFD-B767-66C298938DB3}" type="presParOf" srcId="{6C58753C-6ADF-43F0-8EB1-2618A5F83A49}" destId="{7BCA60D7-F018-4644-9E03-5ADDAB5EB787}" srcOrd="0" destOrd="0" presId="urn:microsoft.com/office/officeart/2011/layout/TabList"/>
    <dgm:cxn modelId="{978A1A3C-508C-430F-B6D5-91A624AA95D7}" type="presParOf" srcId="{6C58753C-6ADF-43F0-8EB1-2618A5F83A49}" destId="{CF822397-51BC-46B5-8BCF-4DA91C6AC091}" srcOrd="1" destOrd="0" presId="urn:microsoft.com/office/officeart/2011/layout/TabList"/>
    <dgm:cxn modelId="{3427FC3A-EC3F-48E4-A523-92729D40F9B1}" type="presParOf" srcId="{6C58753C-6ADF-43F0-8EB1-2618A5F83A49}" destId="{39230B16-E216-418C-91BD-5469055226D3}" srcOrd="2" destOrd="0" presId="urn:microsoft.com/office/officeart/2011/layout/TabList"/>
    <dgm:cxn modelId="{E34AD3E8-19F3-41FD-A513-5CB80DFA5C4B}" type="presParOf" srcId="{23E1FC10-2009-479B-BBF9-3C629CD7F8F1}" destId="{98F12F46-D8E4-4B76-8873-C51B1D9E5F55}" srcOrd="3" destOrd="0" presId="urn:microsoft.com/office/officeart/2011/layout/TabList"/>
    <dgm:cxn modelId="{99146384-5D1E-4E36-A4FB-22AB21909412}" type="presParOf" srcId="{23E1FC10-2009-479B-BBF9-3C629CD7F8F1}" destId="{C176AE1B-23BD-4DA7-8F7D-F1A848F2AA4F}" srcOrd="4" destOrd="0" presId="urn:microsoft.com/office/officeart/2011/layout/TabList"/>
    <dgm:cxn modelId="{D5CA3459-851C-4133-AAFF-F63A2A081478}" type="presParOf" srcId="{C176AE1B-23BD-4DA7-8F7D-F1A848F2AA4F}" destId="{4FAC10C1-F972-45CF-B79E-CD9DF34719B7}" srcOrd="0" destOrd="0" presId="urn:microsoft.com/office/officeart/2011/layout/TabList"/>
    <dgm:cxn modelId="{99BD7679-4E91-4536-A75F-EF32973541F9}" type="presParOf" srcId="{C176AE1B-23BD-4DA7-8F7D-F1A848F2AA4F}" destId="{91BBB98D-9424-4812-B3AF-BB1EC4FCEAC5}" srcOrd="1" destOrd="0" presId="urn:microsoft.com/office/officeart/2011/layout/TabList"/>
    <dgm:cxn modelId="{5927B5E0-6157-436B-B741-B2C38D1CD290}" type="presParOf" srcId="{C176AE1B-23BD-4DA7-8F7D-F1A848F2AA4F}" destId="{EBF5B66B-F53B-4EC5-A8EE-EFAC0BD6A74B}" srcOrd="2" destOrd="0" presId="urn:microsoft.com/office/officeart/2011/layout/TabList"/>
    <dgm:cxn modelId="{3DF8C78E-9F18-4BFF-BFF0-481361E9C3FC}" type="presParOf" srcId="{23E1FC10-2009-479B-BBF9-3C629CD7F8F1}" destId="{792B3F78-23DD-4E72-9484-BFE945CAB7CB}" srcOrd="5" destOrd="0" presId="urn:microsoft.com/office/officeart/2011/layout/TabList"/>
    <dgm:cxn modelId="{1F641D1F-B513-445F-88FD-8EE494D3DC0D}" type="presParOf" srcId="{23E1FC10-2009-479B-BBF9-3C629CD7F8F1}" destId="{8B2F8532-2D9E-49D2-AF84-3CE32BC41590}" srcOrd="6" destOrd="0" presId="urn:microsoft.com/office/officeart/2011/layout/TabList"/>
    <dgm:cxn modelId="{A35FF86D-E245-4F4E-B42F-9D0CACAD2C6B}" type="presParOf" srcId="{8B2F8532-2D9E-49D2-AF84-3CE32BC41590}" destId="{4A403F89-1654-45B4-912D-4E10909BDF0D}" srcOrd="0" destOrd="0" presId="urn:microsoft.com/office/officeart/2011/layout/TabList"/>
    <dgm:cxn modelId="{622B1C26-EB05-450D-9B26-CCEAD04C13CE}" type="presParOf" srcId="{8B2F8532-2D9E-49D2-AF84-3CE32BC41590}" destId="{BF86285C-AB25-432A-93EA-3355B36F5DDA}" srcOrd="1" destOrd="0" presId="urn:microsoft.com/office/officeart/2011/layout/TabList"/>
    <dgm:cxn modelId="{606788E7-0A18-42A0-B8FD-699D07368F98}" type="presParOf" srcId="{8B2F8532-2D9E-49D2-AF84-3CE32BC41590}" destId="{B89E1826-8603-4B9A-887A-6AC4FF9AC8C7}" srcOrd="2" destOrd="0" presId="urn:microsoft.com/office/officeart/2011/layout/TabList"/>
    <dgm:cxn modelId="{EA88C772-9E08-4857-A77C-7ECFABD38004}" type="presParOf" srcId="{23E1FC10-2009-479B-BBF9-3C629CD7F8F1}" destId="{7D87C554-78AA-4879-878C-59242C7FD843}" srcOrd="7" destOrd="0" presId="urn:microsoft.com/office/officeart/2011/layout/TabList"/>
    <dgm:cxn modelId="{B8A13C7D-262F-4CA2-A39E-97968B9D03C2}" type="presParOf" srcId="{23E1FC10-2009-479B-BBF9-3C629CD7F8F1}" destId="{8792FBCB-6094-4A86-B076-FF9BDAF6ABC0}" srcOrd="8" destOrd="0" presId="urn:microsoft.com/office/officeart/2011/layout/TabList"/>
    <dgm:cxn modelId="{718E8717-8A45-47EB-8DAD-FF942FF54C20}" type="presParOf" srcId="{8792FBCB-6094-4A86-B076-FF9BDAF6ABC0}" destId="{ED3615F1-4A45-4369-9E54-A766A2FEB547}" srcOrd="0" destOrd="0" presId="urn:microsoft.com/office/officeart/2011/layout/TabList"/>
    <dgm:cxn modelId="{4E438F28-2AD0-45AA-B44C-C5C688A9E633}" type="presParOf" srcId="{8792FBCB-6094-4A86-B076-FF9BDAF6ABC0}" destId="{0F3284DD-BFEF-4FF0-B531-9250845E2185}" srcOrd="1" destOrd="0" presId="urn:microsoft.com/office/officeart/2011/layout/TabList"/>
    <dgm:cxn modelId="{AD88E249-D71B-4E4E-9076-DAA42F98FC98}" type="presParOf" srcId="{8792FBCB-6094-4A86-B076-FF9BDAF6ABC0}" destId="{574BCF5C-4C1A-415E-ACF0-C83DFA8D061A}" srcOrd="2" destOrd="0" presId="urn:microsoft.com/office/officeart/2011/layout/TabList"/>
    <dgm:cxn modelId="{A03D1493-7998-48CA-9D02-5D66572FEF36}" type="presParOf" srcId="{23E1FC10-2009-479B-BBF9-3C629CD7F8F1}" destId="{C7F84D42-62C2-48EA-B506-7816E0452684}" srcOrd="9" destOrd="0" presId="urn:microsoft.com/office/officeart/2011/layout/TabList"/>
    <dgm:cxn modelId="{512185BB-0617-49DE-A3F7-F9AF0D390865}" type="presParOf" srcId="{23E1FC10-2009-479B-BBF9-3C629CD7F8F1}" destId="{423A2E13-42C4-4DFE-9B07-7FA23891953C}" srcOrd="10" destOrd="0" presId="urn:microsoft.com/office/officeart/2011/layout/TabList"/>
    <dgm:cxn modelId="{E6C37BD9-0601-4B5F-A076-F20D39C02463}" type="presParOf" srcId="{423A2E13-42C4-4DFE-9B07-7FA23891953C}" destId="{A6FC7018-345E-4A63-ABEC-D02EE5F09F95}" srcOrd="0" destOrd="0" presId="urn:microsoft.com/office/officeart/2011/layout/TabList"/>
    <dgm:cxn modelId="{1F9DE898-4F37-4D2F-87D9-551AC80783AA}" type="presParOf" srcId="{423A2E13-42C4-4DFE-9B07-7FA23891953C}" destId="{7B9F26EB-50D8-4A41-A0EB-F43613446081}" srcOrd="1" destOrd="0" presId="urn:microsoft.com/office/officeart/2011/layout/TabList"/>
    <dgm:cxn modelId="{D499363D-DFC9-47B2-8033-EF0AC62CFEFD}" type="presParOf" srcId="{423A2E13-42C4-4DFE-9B07-7FA23891953C}" destId="{A287DF94-9137-48B4-85E4-FBDF4B1B1AF5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87DF94-9137-48B4-85E4-FBDF4B1B1AF5}">
      <dsp:nvSpPr>
        <dsp:cNvPr id="0" name=""/>
        <dsp:cNvSpPr/>
      </dsp:nvSpPr>
      <dsp:spPr>
        <a:xfrm>
          <a:off x="0" y="3121193"/>
          <a:ext cx="8457030" cy="0"/>
        </a:xfrm>
        <a:prstGeom prst="line">
          <a:avLst/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4BCF5C-4C1A-415E-ACF0-C83DFA8D061A}">
      <dsp:nvSpPr>
        <dsp:cNvPr id="0" name=""/>
        <dsp:cNvSpPr/>
      </dsp:nvSpPr>
      <dsp:spPr>
        <a:xfrm>
          <a:off x="0" y="2596869"/>
          <a:ext cx="8457030" cy="0"/>
        </a:xfrm>
        <a:prstGeom prst="line">
          <a:avLst/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9E1826-8603-4B9A-887A-6AC4FF9AC8C7}">
      <dsp:nvSpPr>
        <dsp:cNvPr id="0" name=""/>
        <dsp:cNvSpPr/>
      </dsp:nvSpPr>
      <dsp:spPr>
        <a:xfrm>
          <a:off x="0" y="2072546"/>
          <a:ext cx="8457030" cy="0"/>
        </a:xfrm>
        <a:prstGeom prst="line">
          <a:avLst/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F5B66B-F53B-4EC5-A8EE-EFAC0BD6A74B}">
      <dsp:nvSpPr>
        <dsp:cNvPr id="0" name=""/>
        <dsp:cNvSpPr/>
      </dsp:nvSpPr>
      <dsp:spPr>
        <a:xfrm>
          <a:off x="0" y="1548222"/>
          <a:ext cx="8457030" cy="0"/>
        </a:xfrm>
        <a:prstGeom prst="line">
          <a:avLst/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230B16-E216-418C-91BD-5469055226D3}">
      <dsp:nvSpPr>
        <dsp:cNvPr id="0" name=""/>
        <dsp:cNvSpPr/>
      </dsp:nvSpPr>
      <dsp:spPr>
        <a:xfrm>
          <a:off x="0" y="1023898"/>
          <a:ext cx="8457030" cy="0"/>
        </a:xfrm>
        <a:prstGeom prst="line">
          <a:avLst/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D7EB11-27E9-48FD-9C82-8D01E38A9CED}">
      <dsp:nvSpPr>
        <dsp:cNvPr id="0" name=""/>
        <dsp:cNvSpPr/>
      </dsp:nvSpPr>
      <dsp:spPr>
        <a:xfrm>
          <a:off x="0" y="499575"/>
          <a:ext cx="8457030" cy="0"/>
        </a:xfrm>
        <a:prstGeom prst="line">
          <a:avLst/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128E4C-5F6B-4DB4-8892-BD59541BA4FF}">
      <dsp:nvSpPr>
        <dsp:cNvPr id="0" name=""/>
        <dsp:cNvSpPr/>
      </dsp:nvSpPr>
      <dsp:spPr>
        <a:xfrm>
          <a:off x="2023598" y="105720"/>
          <a:ext cx="6258202" cy="3163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b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600" kern="1200" dirty="0">
              <a:latin typeface="Book Antiqua" panose="02040602050305030304" pitchFamily="18" charset="0"/>
            </a:rPr>
            <a:t>Activități de îndrumare și sprijin (tutorat)</a:t>
          </a:r>
          <a:endParaRPr lang="en-US" sz="1600" kern="1200" dirty="0">
            <a:latin typeface="Book Antiqua" panose="02040602050305030304" pitchFamily="18" charset="0"/>
          </a:endParaRPr>
        </a:p>
      </dsp:txBody>
      <dsp:txXfrm>
        <a:off x="2023598" y="105720"/>
        <a:ext cx="6258202" cy="316336"/>
      </dsp:txXfrm>
    </dsp:sp>
    <dsp:sp modelId="{548171BA-7374-4DBC-A2E7-200668B67E88}">
      <dsp:nvSpPr>
        <dsp:cNvPr id="0" name=""/>
        <dsp:cNvSpPr/>
      </dsp:nvSpPr>
      <dsp:spPr>
        <a:xfrm>
          <a:off x="832762" y="219"/>
          <a:ext cx="533303" cy="499355"/>
        </a:xfrm>
        <a:prstGeom prst="round2SameRect">
          <a:avLst>
            <a:gd name="adj1" fmla="val 1667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1</a:t>
          </a:r>
        </a:p>
      </dsp:txBody>
      <dsp:txXfrm>
        <a:off x="857143" y="24600"/>
        <a:ext cx="484541" cy="474974"/>
      </dsp:txXfrm>
    </dsp:sp>
    <dsp:sp modelId="{7BCA60D7-F018-4644-9E03-5ADDAB5EB787}">
      <dsp:nvSpPr>
        <dsp:cNvPr id="0" name=""/>
        <dsp:cNvSpPr/>
      </dsp:nvSpPr>
      <dsp:spPr>
        <a:xfrm>
          <a:off x="2012646" y="436941"/>
          <a:ext cx="6258202" cy="4993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b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600" kern="1200" dirty="0">
              <a:latin typeface="Book Antiqua" panose="02040602050305030304" pitchFamily="18" charset="0"/>
            </a:rPr>
            <a:t>Activități remediale pentru dezvoltarea</a:t>
          </a:r>
          <a:r>
            <a:rPr lang="en-US" sz="1600" kern="1200" dirty="0">
              <a:latin typeface="Book Antiqua" panose="02040602050305030304" pitchFamily="18" charset="0"/>
            </a:rPr>
            <a:t> </a:t>
          </a:r>
          <a:r>
            <a:rPr lang="ro-RO" sz="1600" kern="1200" dirty="0">
              <a:latin typeface="Book Antiqua" panose="02040602050305030304" pitchFamily="18" charset="0"/>
            </a:rPr>
            <a:t>competențelor profesionale</a:t>
          </a:r>
          <a:endParaRPr lang="en-US" sz="1600" kern="1200" dirty="0">
            <a:latin typeface="Book Antiqua" panose="02040602050305030304" pitchFamily="18" charset="0"/>
          </a:endParaRPr>
        </a:p>
      </dsp:txBody>
      <dsp:txXfrm>
        <a:off x="2012646" y="436941"/>
        <a:ext cx="6258202" cy="499355"/>
      </dsp:txXfrm>
    </dsp:sp>
    <dsp:sp modelId="{CF822397-51BC-46B5-8BCF-4DA91C6AC091}">
      <dsp:nvSpPr>
        <dsp:cNvPr id="0" name=""/>
        <dsp:cNvSpPr/>
      </dsp:nvSpPr>
      <dsp:spPr>
        <a:xfrm>
          <a:off x="832762" y="524543"/>
          <a:ext cx="533303" cy="499355"/>
        </a:xfrm>
        <a:prstGeom prst="round2SameRect">
          <a:avLst>
            <a:gd name="adj1" fmla="val 16670"/>
            <a:gd name="adj2" fmla="val 0"/>
          </a:avLst>
        </a:prstGeom>
        <a:solidFill>
          <a:schemeClr val="accent3">
            <a:hueOff val="4022268"/>
            <a:satOff val="35"/>
            <a:lumOff val="-1216"/>
            <a:alphaOff val="0"/>
          </a:schemeClr>
        </a:solidFill>
        <a:ln w="12700" cap="flat" cmpd="sng" algn="ctr">
          <a:solidFill>
            <a:schemeClr val="accent3">
              <a:hueOff val="4022268"/>
              <a:satOff val="35"/>
              <a:lumOff val="-121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2</a:t>
          </a:r>
        </a:p>
      </dsp:txBody>
      <dsp:txXfrm>
        <a:off x="857143" y="548924"/>
        <a:ext cx="484541" cy="474974"/>
      </dsp:txXfrm>
    </dsp:sp>
    <dsp:sp modelId="{4FAC10C1-F972-45CF-B79E-CD9DF34719B7}">
      <dsp:nvSpPr>
        <dsp:cNvPr id="0" name=""/>
        <dsp:cNvSpPr/>
      </dsp:nvSpPr>
      <dsp:spPr>
        <a:xfrm>
          <a:off x="2023598" y="948955"/>
          <a:ext cx="6258202" cy="4993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b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600" kern="1200" dirty="0">
              <a:latin typeface="Book Antiqua" panose="02040602050305030304" pitchFamily="18" charset="0"/>
            </a:rPr>
            <a:t>Workshop-uri în domenii specifice</a:t>
          </a:r>
          <a:endParaRPr lang="en-US" sz="1600" kern="1200" dirty="0">
            <a:latin typeface="Book Antiqua" panose="02040602050305030304" pitchFamily="18" charset="0"/>
          </a:endParaRPr>
        </a:p>
      </dsp:txBody>
      <dsp:txXfrm>
        <a:off x="2023598" y="948955"/>
        <a:ext cx="6258202" cy="499355"/>
      </dsp:txXfrm>
    </dsp:sp>
    <dsp:sp modelId="{91BBB98D-9424-4812-B3AF-BB1EC4FCEAC5}">
      <dsp:nvSpPr>
        <dsp:cNvPr id="0" name=""/>
        <dsp:cNvSpPr/>
      </dsp:nvSpPr>
      <dsp:spPr>
        <a:xfrm>
          <a:off x="832762" y="1048866"/>
          <a:ext cx="533303" cy="499355"/>
        </a:xfrm>
        <a:prstGeom prst="round2SameRect">
          <a:avLst>
            <a:gd name="adj1" fmla="val 16670"/>
            <a:gd name="adj2" fmla="val 0"/>
          </a:avLst>
        </a:prstGeom>
        <a:solidFill>
          <a:schemeClr val="accent3">
            <a:hueOff val="8044536"/>
            <a:satOff val="71"/>
            <a:lumOff val="-2431"/>
            <a:alphaOff val="0"/>
          </a:schemeClr>
        </a:solidFill>
        <a:ln w="12700" cap="flat" cmpd="sng" algn="ctr">
          <a:solidFill>
            <a:schemeClr val="accent3">
              <a:hueOff val="8044536"/>
              <a:satOff val="71"/>
              <a:lumOff val="-243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3</a:t>
          </a:r>
        </a:p>
      </dsp:txBody>
      <dsp:txXfrm>
        <a:off x="857143" y="1073247"/>
        <a:ext cx="484541" cy="474974"/>
      </dsp:txXfrm>
    </dsp:sp>
    <dsp:sp modelId="{4A403F89-1654-45B4-912D-4E10909BDF0D}">
      <dsp:nvSpPr>
        <dsp:cNvPr id="0" name=""/>
        <dsp:cNvSpPr/>
      </dsp:nvSpPr>
      <dsp:spPr>
        <a:xfrm>
          <a:off x="2045501" y="1476644"/>
          <a:ext cx="6258202" cy="4993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b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600" kern="1200" dirty="0">
              <a:latin typeface="Book Antiqua" panose="02040602050305030304" pitchFamily="18" charset="0"/>
            </a:rPr>
            <a:t>Workshop-uri de consiliere profesională și orientare în carieră</a:t>
          </a:r>
          <a:endParaRPr lang="en-US" sz="1600" kern="1200" dirty="0">
            <a:latin typeface="Book Antiqua" panose="02040602050305030304" pitchFamily="18" charset="0"/>
          </a:endParaRPr>
        </a:p>
      </dsp:txBody>
      <dsp:txXfrm>
        <a:off x="2045501" y="1476644"/>
        <a:ext cx="6258202" cy="499355"/>
      </dsp:txXfrm>
    </dsp:sp>
    <dsp:sp modelId="{BF86285C-AB25-432A-93EA-3355B36F5DDA}">
      <dsp:nvSpPr>
        <dsp:cNvPr id="0" name=""/>
        <dsp:cNvSpPr/>
      </dsp:nvSpPr>
      <dsp:spPr>
        <a:xfrm>
          <a:off x="832762" y="1573190"/>
          <a:ext cx="533303" cy="499355"/>
        </a:xfrm>
        <a:prstGeom prst="round2SameRect">
          <a:avLst>
            <a:gd name="adj1" fmla="val 16670"/>
            <a:gd name="adj2" fmla="val 0"/>
          </a:avLst>
        </a:prstGeom>
        <a:solidFill>
          <a:schemeClr val="accent3">
            <a:hueOff val="12066803"/>
            <a:satOff val="106"/>
            <a:lumOff val="-3647"/>
            <a:alphaOff val="0"/>
          </a:schemeClr>
        </a:solidFill>
        <a:ln w="12700" cap="flat" cmpd="sng" algn="ctr">
          <a:solidFill>
            <a:schemeClr val="accent3">
              <a:hueOff val="12066803"/>
              <a:satOff val="106"/>
              <a:lumOff val="-364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800" kern="1200" dirty="0"/>
            <a:t>4</a:t>
          </a:r>
          <a:endParaRPr lang="en-US" sz="2800" kern="1200" dirty="0"/>
        </a:p>
      </dsp:txBody>
      <dsp:txXfrm>
        <a:off x="857143" y="1597571"/>
        <a:ext cx="484541" cy="474974"/>
      </dsp:txXfrm>
    </dsp:sp>
    <dsp:sp modelId="{ED3615F1-4A45-4369-9E54-A766A2FEB547}">
      <dsp:nvSpPr>
        <dsp:cNvPr id="0" name=""/>
        <dsp:cNvSpPr/>
      </dsp:nvSpPr>
      <dsp:spPr>
        <a:xfrm>
          <a:off x="2045501" y="2008408"/>
          <a:ext cx="6258202" cy="4993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b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600" kern="1200" dirty="0">
              <a:latin typeface="Book Antiqua" panose="02040602050305030304" pitchFamily="18" charset="0"/>
            </a:rPr>
            <a:t>Workshop-uri de coaching și dezvoltare personală</a:t>
          </a:r>
          <a:endParaRPr lang="en-US" sz="1600" kern="1200" dirty="0">
            <a:latin typeface="Book Antiqua" panose="02040602050305030304" pitchFamily="18" charset="0"/>
          </a:endParaRPr>
        </a:p>
      </dsp:txBody>
      <dsp:txXfrm>
        <a:off x="2045501" y="2008408"/>
        <a:ext cx="6258202" cy="499355"/>
      </dsp:txXfrm>
    </dsp:sp>
    <dsp:sp modelId="{0F3284DD-BFEF-4FF0-B531-9250845E2185}">
      <dsp:nvSpPr>
        <dsp:cNvPr id="0" name=""/>
        <dsp:cNvSpPr/>
      </dsp:nvSpPr>
      <dsp:spPr>
        <a:xfrm>
          <a:off x="832762" y="2097514"/>
          <a:ext cx="533303" cy="499355"/>
        </a:xfrm>
        <a:prstGeom prst="round2SameRect">
          <a:avLst>
            <a:gd name="adj1" fmla="val 16670"/>
            <a:gd name="adj2" fmla="val 0"/>
          </a:avLst>
        </a:prstGeom>
        <a:solidFill>
          <a:schemeClr val="accent3">
            <a:hueOff val="16089071"/>
            <a:satOff val="142"/>
            <a:lumOff val="-4862"/>
            <a:alphaOff val="0"/>
          </a:schemeClr>
        </a:solidFill>
        <a:ln w="12700" cap="flat" cmpd="sng" algn="ctr">
          <a:solidFill>
            <a:schemeClr val="accent3">
              <a:hueOff val="16089071"/>
              <a:satOff val="142"/>
              <a:lumOff val="-486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800" kern="1200" dirty="0"/>
            <a:t>5</a:t>
          </a:r>
          <a:endParaRPr lang="en-US" sz="2800" kern="1200" dirty="0"/>
        </a:p>
      </dsp:txBody>
      <dsp:txXfrm>
        <a:off x="857143" y="2121895"/>
        <a:ext cx="484541" cy="474974"/>
      </dsp:txXfrm>
    </dsp:sp>
    <dsp:sp modelId="{A6FC7018-345E-4A63-ABEC-D02EE5F09F95}">
      <dsp:nvSpPr>
        <dsp:cNvPr id="0" name=""/>
        <dsp:cNvSpPr/>
      </dsp:nvSpPr>
      <dsp:spPr>
        <a:xfrm>
          <a:off x="2045501" y="2537146"/>
          <a:ext cx="6258202" cy="4993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b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1600" kern="1200" dirty="0">
              <a:latin typeface="Book Antiqua" panose="02040602050305030304" pitchFamily="18" charset="0"/>
            </a:rPr>
            <a:t>Workshop-uri de dezvoltare a competențelor socio-emoționale</a:t>
          </a:r>
        </a:p>
      </dsp:txBody>
      <dsp:txXfrm>
        <a:off x="2045501" y="2537146"/>
        <a:ext cx="6258202" cy="499355"/>
      </dsp:txXfrm>
    </dsp:sp>
    <dsp:sp modelId="{7B9F26EB-50D8-4A41-A0EB-F43613446081}">
      <dsp:nvSpPr>
        <dsp:cNvPr id="0" name=""/>
        <dsp:cNvSpPr/>
      </dsp:nvSpPr>
      <dsp:spPr>
        <a:xfrm>
          <a:off x="832762" y="2621837"/>
          <a:ext cx="533303" cy="499355"/>
        </a:xfrm>
        <a:prstGeom prst="round2SameRect">
          <a:avLst>
            <a:gd name="adj1" fmla="val 16670"/>
            <a:gd name="adj2" fmla="val 0"/>
          </a:avLst>
        </a:prstGeom>
        <a:solidFill>
          <a:schemeClr val="accent3">
            <a:hueOff val="20111338"/>
            <a:satOff val="177"/>
            <a:lumOff val="-6078"/>
            <a:alphaOff val="0"/>
          </a:schemeClr>
        </a:solidFill>
        <a:ln w="12700" cap="flat" cmpd="sng" algn="ctr">
          <a:solidFill>
            <a:schemeClr val="accent3">
              <a:hueOff val="20111338"/>
              <a:satOff val="177"/>
              <a:lumOff val="-6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o-RO" sz="2800" kern="1200" dirty="0"/>
            <a:t>6</a:t>
          </a:r>
          <a:endParaRPr lang="en-US" sz="2800" kern="1200" dirty="0"/>
        </a:p>
      </dsp:txBody>
      <dsp:txXfrm>
        <a:off x="857143" y="2646218"/>
        <a:ext cx="484541" cy="4749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5087600" cy="1069816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77"/>
          </a:p>
        </p:txBody>
      </p:sp>
      <p:sp useBgFill="1">
        <p:nvSpPr>
          <p:cNvPr id="10" name="Rectangle 9"/>
          <p:cNvSpPr/>
          <p:nvPr/>
        </p:nvSpPr>
        <p:spPr>
          <a:xfrm>
            <a:off x="1618492" y="1977600"/>
            <a:ext cx="11850624" cy="6720203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791654" y="2202054"/>
            <a:ext cx="11504295" cy="62940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6355652" y="1977600"/>
            <a:ext cx="2376297" cy="11411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6497098" y="1977600"/>
            <a:ext cx="2093405" cy="960829"/>
            <a:chOff x="5250180" y="1267730"/>
            <a:chExt cx="1691640" cy="615934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16015" y="3501832"/>
            <a:ext cx="11055573" cy="3801969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3000"/>
              </a:lnSpc>
              <a:defRPr lang="en-US" sz="7956" b="0" kern="1200" cap="none" spc="-117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6012" y="7303803"/>
            <a:ext cx="11059347" cy="71321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106" spc="94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534931" indent="0" algn="ctr">
              <a:buNone/>
              <a:defRPr sz="1872"/>
            </a:lvl2pPr>
            <a:lvl3pPr marL="1069862" indent="0" algn="ctr">
              <a:buNone/>
              <a:defRPr sz="1872"/>
            </a:lvl3pPr>
            <a:lvl4pPr marL="1604793" indent="0" algn="ctr">
              <a:buNone/>
              <a:defRPr sz="1872"/>
            </a:lvl4pPr>
            <a:lvl5pPr marL="2139723" indent="0" algn="ctr">
              <a:buNone/>
              <a:defRPr sz="1872"/>
            </a:lvl5pPr>
            <a:lvl6pPr marL="2674654" indent="0" algn="ctr">
              <a:buNone/>
              <a:defRPr sz="1872"/>
            </a:lvl6pPr>
            <a:lvl7pPr marL="3209585" indent="0" algn="ctr">
              <a:buNone/>
              <a:defRPr sz="1872"/>
            </a:lvl7pPr>
            <a:lvl8pPr marL="3744516" indent="0" algn="ctr">
              <a:buNone/>
              <a:defRPr sz="1872"/>
            </a:lvl8pPr>
            <a:lvl9pPr marL="4279447" indent="0" algn="ctr">
              <a:buNone/>
              <a:defRPr sz="1872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6581966" y="2092298"/>
            <a:ext cx="1923669" cy="757429"/>
          </a:xfrm>
        </p:spPr>
        <p:txBody>
          <a:bodyPr/>
          <a:lstStyle>
            <a:lvl1pPr algn="ctr">
              <a:defRPr sz="1521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EA0C0817-A112-4847-8014-A94B7D2A4EA3}" type="datetime1">
              <a:rPr lang="en-US" smtClean="0"/>
              <a:t>11/13/2019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2016011" y="8076517"/>
            <a:ext cx="7091240" cy="356605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10651064" y="8076517"/>
            <a:ext cx="2420525" cy="356605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856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F40B7-36AB-4376-BE14-EF7004D79BB9}" type="datetime1">
              <a:rPr lang="en-US" smtClean="0"/>
              <a:t>11/13/2019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011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127105" y="1188685"/>
            <a:ext cx="2923223" cy="82019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7273" y="1188685"/>
            <a:ext cx="9995535" cy="82019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7CAB8-DCAE-46A5-AADA-B3FAD11A54E0}" type="datetime1">
              <a:rPr lang="en-US" smtClean="0"/>
              <a:t>11/13/2019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34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B432-ACDA-4023-A761-2BAB76577B62}" type="datetime1">
              <a:rPr lang="en-US" smtClean="0"/>
              <a:t>11/13/2019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012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5087600" cy="1069816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77"/>
          </a:p>
        </p:txBody>
      </p:sp>
      <p:sp useBgFill="1">
        <p:nvSpPr>
          <p:cNvPr id="23" name="Rectangle 22"/>
          <p:cNvSpPr/>
          <p:nvPr/>
        </p:nvSpPr>
        <p:spPr>
          <a:xfrm>
            <a:off x="1618492" y="1977600"/>
            <a:ext cx="11850624" cy="6720203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791654" y="2202054"/>
            <a:ext cx="11504295" cy="629405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6355652" y="1977600"/>
            <a:ext cx="2376297" cy="11411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081" y="3549155"/>
            <a:ext cx="11055438" cy="3754645"/>
          </a:xfrm>
        </p:spPr>
        <p:txBody>
          <a:bodyPr anchor="ctr">
            <a:normAutofit/>
          </a:bodyPr>
          <a:lstStyle>
            <a:lvl1pPr algn="ctr">
              <a:lnSpc>
                <a:spcPct val="83000"/>
              </a:lnSpc>
              <a:defRPr lang="en-US" sz="7956" kern="1200" cap="none" spc="-117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6497098" y="1977600"/>
            <a:ext cx="2093405" cy="960829"/>
            <a:chOff x="5250180" y="1267730"/>
            <a:chExt cx="1691640" cy="615934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6083" y="7303800"/>
            <a:ext cx="11062982" cy="713211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3081425" algn="l"/>
              </a:tabLst>
              <a:defRPr sz="2106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534931" indent="0">
              <a:buNone/>
              <a:defRPr sz="1872">
                <a:solidFill>
                  <a:schemeClr val="tx1">
                    <a:tint val="75000"/>
                  </a:schemeClr>
                </a:solidFill>
              </a:defRPr>
            </a:lvl2pPr>
            <a:lvl3pPr marL="1069862" indent="0">
              <a:buNone/>
              <a:defRPr sz="1872">
                <a:solidFill>
                  <a:schemeClr val="tx1">
                    <a:tint val="75000"/>
                  </a:schemeClr>
                </a:solidFill>
              </a:defRPr>
            </a:lvl3pPr>
            <a:lvl4pPr marL="1604793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2139723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67465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320958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744516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427944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1966" y="2097364"/>
            <a:ext cx="1923669" cy="778075"/>
          </a:xfrm>
        </p:spPr>
        <p:txBody>
          <a:bodyPr/>
          <a:lstStyle>
            <a:lvl1pPr algn="ctr">
              <a:defRPr lang="en-US" sz="1521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9C646AA-F36E-4540-911D-FFFC0A0EF24A}" type="datetime1">
              <a:rPr lang="en-US" smtClean="0"/>
              <a:t>11/13/2019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16084" y="8076517"/>
            <a:ext cx="7004416" cy="356605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48076" y="8076517"/>
            <a:ext cx="2423445" cy="356605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02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20165" y="3280770"/>
            <a:ext cx="5771007" cy="5848329"/>
          </a:xfrm>
        </p:spPr>
        <p:txBody>
          <a:bodyPr/>
          <a:lstStyle>
            <a:lvl1pPr>
              <a:defRPr sz="2106"/>
            </a:lvl1pPr>
            <a:lvl2pPr>
              <a:defRPr sz="1872"/>
            </a:lvl2pPr>
            <a:lvl3pPr>
              <a:defRPr sz="1638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96428" y="3280770"/>
            <a:ext cx="5771007" cy="5848329"/>
          </a:xfrm>
        </p:spPr>
        <p:txBody>
          <a:bodyPr/>
          <a:lstStyle>
            <a:lvl1pPr>
              <a:defRPr sz="2106"/>
            </a:lvl1pPr>
            <a:lvl2pPr>
              <a:defRPr sz="1872"/>
            </a:lvl2pPr>
            <a:lvl3pPr>
              <a:defRPr sz="1638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86D26-FA5F-4637-B602-B7C2DC34CFD4}" type="datetime1">
              <a:rPr lang="en-US" smtClean="0"/>
              <a:t>11/13/2019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724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3936" y="3235866"/>
            <a:ext cx="5771007" cy="998495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2223" b="1" i="0">
                <a:solidFill>
                  <a:schemeClr val="tx1"/>
                </a:solidFill>
                <a:latin typeface="+mn-lt"/>
              </a:defRPr>
            </a:lvl1pPr>
            <a:lvl2pPr marL="534931" indent="0">
              <a:buNone/>
              <a:defRPr sz="2106" b="1"/>
            </a:lvl2pPr>
            <a:lvl3pPr marL="1069862" indent="0">
              <a:buNone/>
              <a:defRPr sz="2106" b="1"/>
            </a:lvl3pPr>
            <a:lvl4pPr marL="1604793" indent="0">
              <a:buNone/>
              <a:defRPr sz="1872" b="1"/>
            </a:lvl4pPr>
            <a:lvl5pPr marL="2139723" indent="0">
              <a:buNone/>
              <a:defRPr sz="1872" b="1"/>
            </a:lvl5pPr>
            <a:lvl6pPr marL="2674654" indent="0">
              <a:buNone/>
              <a:defRPr sz="1872" b="1"/>
            </a:lvl6pPr>
            <a:lvl7pPr marL="3209585" indent="0">
              <a:buNone/>
              <a:defRPr sz="1872" b="1"/>
            </a:lvl7pPr>
            <a:lvl8pPr marL="3744516" indent="0">
              <a:buNone/>
              <a:defRPr sz="1872" b="1"/>
            </a:lvl8pPr>
            <a:lvl9pPr marL="4279447" indent="0">
              <a:buNone/>
              <a:defRPr sz="1872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23936" y="4356130"/>
            <a:ext cx="5771007" cy="4935421"/>
          </a:xfrm>
        </p:spPr>
        <p:txBody>
          <a:bodyPr/>
          <a:lstStyle>
            <a:lvl1pPr>
              <a:defRPr sz="2106"/>
            </a:lvl1pPr>
            <a:lvl2pPr>
              <a:defRPr sz="1872"/>
            </a:lvl2pPr>
            <a:lvl3pPr>
              <a:defRPr sz="1638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992657" y="3235866"/>
            <a:ext cx="5771007" cy="998495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2223" b="1">
                <a:solidFill>
                  <a:schemeClr val="tx1"/>
                </a:solidFill>
              </a:defRPr>
            </a:lvl1pPr>
            <a:lvl2pPr marL="534931" indent="0">
              <a:buNone/>
              <a:defRPr sz="2106" b="1"/>
            </a:lvl2pPr>
            <a:lvl3pPr marL="1069862" indent="0">
              <a:buNone/>
              <a:defRPr sz="2106" b="1"/>
            </a:lvl3pPr>
            <a:lvl4pPr marL="1604793" indent="0">
              <a:buNone/>
              <a:defRPr sz="1872" b="1"/>
            </a:lvl4pPr>
            <a:lvl5pPr marL="2139723" indent="0">
              <a:buNone/>
              <a:defRPr sz="1872" b="1"/>
            </a:lvl5pPr>
            <a:lvl6pPr marL="2674654" indent="0">
              <a:buNone/>
              <a:defRPr sz="1872" b="1"/>
            </a:lvl6pPr>
            <a:lvl7pPr marL="3209585" indent="0">
              <a:buNone/>
              <a:defRPr sz="1872" b="1"/>
            </a:lvl7pPr>
            <a:lvl8pPr marL="3744516" indent="0">
              <a:buNone/>
              <a:defRPr sz="1872" b="1"/>
            </a:lvl8pPr>
            <a:lvl9pPr marL="4279447" indent="0">
              <a:buNone/>
              <a:defRPr sz="1872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992657" y="4356128"/>
            <a:ext cx="5771007" cy="4936488"/>
          </a:xfrm>
        </p:spPr>
        <p:txBody>
          <a:bodyPr/>
          <a:lstStyle>
            <a:lvl1pPr>
              <a:defRPr sz="2106"/>
            </a:lvl1pPr>
            <a:lvl2pPr>
              <a:defRPr sz="1872"/>
            </a:lvl2pPr>
            <a:lvl3pPr>
              <a:defRPr sz="1638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15D8-96D1-4781-BC50-CA8A088B2FE4}" type="datetime1">
              <a:rPr lang="en-US" smtClean="0"/>
              <a:t>11/13/2019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200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96C99-B8F8-4528-BD05-0E16E943DC09}" type="datetime1">
              <a:rPr lang="en-US" smtClean="0"/>
              <a:t>11/13/2019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686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6942-C211-4B28-8DBD-C953E00AF71B}" type="datetime1">
              <a:rPr lang="en-US" smtClean="0"/>
              <a:t>11/13/2019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189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10048338" y="370872"/>
            <a:ext cx="4735413" cy="9956424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10215143" y="584835"/>
            <a:ext cx="4401808" cy="9528497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7025" y="947504"/>
            <a:ext cx="3912929" cy="2567559"/>
          </a:xfrm>
        </p:spPr>
        <p:txBody>
          <a:bodyPr anchor="b">
            <a:normAutofit/>
          </a:bodyPr>
          <a:lstStyle>
            <a:lvl1pPr algn="l" defTabSz="106986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744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8678" y="950948"/>
            <a:ext cx="8486775" cy="8320793"/>
          </a:xfrm>
        </p:spPr>
        <p:txBody>
          <a:bodyPr/>
          <a:lstStyle>
            <a:lvl1pPr>
              <a:defRPr sz="2223"/>
            </a:lvl1pPr>
            <a:lvl2pPr>
              <a:defRPr sz="1872"/>
            </a:lvl2pPr>
            <a:lvl3pPr>
              <a:defRPr sz="1638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67025" y="3645300"/>
            <a:ext cx="3912929" cy="5626441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936"/>
              </a:spcBef>
              <a:buNone/>
              <a:defRPr sz="2106">
                <a:solidFill>
                  <a:schemeClr val="tx1"/>
                </a:solidFill>
              </a:defRPr>
            </a:lvl1pPr>
            <a:lvl2pPr marL="534931" indent="0">
              <a:buNone/>
              <a:defRPr sz="1404"/>
            </a:lvl2pPr>
            <a:lvl3pPr marL="1069862" indent="0">
              <a:buNone/>
              <a:defRPr sz="1170"/>
            </a:lvl3pPr>
            <a:lvl4pPr marL="1604793" indent="0">
              <a:buNone/>
              <a:defRPr sz="1053"/>
            </a:lvl4pPr>
            <a:lvl5pPr marL="2139723" indent="0">
              <a:buNone/>
              <a:defRPr sz="1053"/>
            </a:lvl5pPr>
            <a:lvl6pPr marL="2674654" indent="0">
              <a:buNone/>
              <a:defRPr sz="1053"/>
            </a:lvl6pPr>
            <a:lvl7pPr marL="3209585" indent="0">
              <a:buNone/>
              <a:defRPr sz="1053"/>
            </a:lvl7pPr>
            <a:lvl8pPr marL="3744516" indent="0">
              <a:buNone/>
              <a:defRPr sz="1053"/>
            </a:lvl8pPr>
            <a:lvl9pPr marL="4279447" indent="0">
              <a:buNone/>
              <a:defRPr sz="105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6915150" y="9414383"/>
            <a:ext cx="2420303" cy="570569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E8D12A6-918A-48BD-8CB9-CA713993B0EA}" type="datetime1">
              <a:rPr lang="en-US" smtClean="0"/>
              <a:t>11/13/2019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48679" y="9414383"/>
            <a:ext cx="5673566" cy="570569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2865953" y="9414383"/>
            <a:ext cx="1514001" cy="570569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014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10048338" y="370872"/>
            <a:ext cx="4735413" cy="9956424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2894" y="370872"/>
            <a:ext cx="9524049" cy="9956424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744"/>
            </a:lvl1pPr>
            <a:lvl2pPr marL="534931" indent="0">
              <a:buNone/>
              <a:defRPr sz="3276"/>
            </a:lvl2pPr>
            <a:lvl3pPr marL="1069862" indent="0">
              <a:buNone/>
              <a:defRPr sz="2808"/>
            </a:lvl3pPr>
            <a:lvl4pPr marL="1604793" indent="0">
              <a:buNone/>
              <a:defRPr sz="2340"/>
            </a:lvl4pPr>
            <a:lvl5pPr marL="2139723" indent="0">
              <a:buNone/>
              <a:defRPr sz="2340"/>
            </a:lvl5pPr>
            <a:lvl6pPr marL="2674654" indent="0">
              <a:buNone/>
              <a:defRPr sz="2340"/>
            </a:lvl6pPr>
            <a:lvl7pPr marL="3209585" indent="0">
              <a:buNone/>
              <a:defRPr sz="2340"/>
            </a:lvl7pPr>
            <a:lvl8pPr marL="3744516" indent="0">
              <a:buNone/>
              <a:defRPr sz="2340"/>
            </a:lvl8pPr>
            <a:lvl9pPr marL="4279447" indent="0">
              <a:buNone/>
              <a:defRPr sz="234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007144" y="9414383"/>
            <a:ext cx="2564054" cy="570569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778CE86-875F-4587-BCF6-FA054AFC0D53}" type="datetime1">
              <a:rPr lang="en-US" smtClean="0"/>
              <a:pPr/>
              <a:t>11/13/2019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58152" y="9414383"/>
            <a:ext cx="5677652" cy="570569"/>
          </a:xfrm>
        </p:spPr>
        <p:txBody>
          <a:bodyPr/>
          <a:lstStyle>
            <a:lvl1pPr marL="0" algn="r" defTabSz="1069862" rtl="0" eaLnBrk="1" latinLnBrk="0" hangingPunct="1">
              <a:defRPr lang="en-US" sz="117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865951" y="9414383"/>
            <a:ext cx="1516304" cy="570569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10215143" y="584835"/>
            <a:ext cx="4401808" cy="9528497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0597" y="941439"/>
            <a:ext cx="3891658" cy="256755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3744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0597" y="3722961"/>
            <a:ext cx="3891658" cy="5477459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936"/>
              </a:spcBef>
              <a:buNone/>
              <a:defRPr sz="2106">
                <a:solidFill>
                  <a:schemeClr val="tx1"/>
                </a:solidFill>
              </a:defRPr>
            </a:lvl1pPr>
            <a:lvl2pPr marL="534931" indent="0">
              <a:buNone/>
              <a:defRPr sz="1404"/>
            </a:lvl2pPr>
            <a:lvl3pPr marL="1069862" indent="0">
              <a:buNone/>
              <a:defRPr sz="1170"/>
            </a:lvl3pPr>
            <a:lvl4pPr marL="1604793" indent="0">
              <a:buNone/>
              <a:defRPr sz="1053"/>
            </a:lvl4pPr>
            <a:lvl5pPr marL="2139723" indent="0">
              <a:buNone/>
              <a:defRPr sz="1053"/>
            </a:lvl5pPr>
            <a:lvl6pPr marL="2674654" indent="0">
              <a:buNone/>
              <a:defRPr sz="1053"/>
            </a:lvl6pPr>
            <a:lvl7pPr marL="3209585" indent="0">
              <a:buNone/>
              <a:defRPr sz="1053"/>
            </a:lvl7pPr>
            <a:lvl8pPr marL="3744516" indent="0">
              <a:buNone/>
              <a:defRPr sz="1053"/>
            </a:lvl8pPr>
            <a:lvl9pPr marL="4279447" indent="0">
              <a:buNone/>
              <a:defRPr sz="105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7085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5087600" cy="106981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77"/>
          </a:p>
        </p:txBody>
      </p:sp>
      <p:sp>
        <p:nvSpPr>
          <p:cNvPr id="7" name="Rectangle 6"/>
          <p:cNvSpPr/>
          <p:nvPr/>
        </p:nvSpPr>
        <p:spPr>
          <a:xfrm>
            <a:off x="290437" y="370872"/>
            <a:ext cx="14506727" cy="9956424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460172" y="584835"/>
            <a:ext cx="14167256" cy="9528497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20165" y="1002417"/>
            <a:ext cx="12447270" cy="21396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0165" y="3280770"/>
            <a:ext cx="12447270" cy="6005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80285" y="9414383"/>
            <a:ext cx="3580143" cy="5705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7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6FA2B21-3FCD-4721-B95C-427943F61125}" type="datetime1">
              <a:rPr lang="en-US" smtClean="0"/>
              <a:t>11/13/2019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20165" y="9414383"/>
            <a:ext cx="7198043" cy="5705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7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30162" y="9414383"/>
            <a:ext cx="1037273" cy="5705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7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847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2" r:id="rId5"/>
    <p:sldLayoutId id="2147483748" r:id="rId6"/>
    <p:sldLayoutId id="2147483749" r:id="rId7"/>
    <p:sldLayoutId id="2147483739" r:id="rId8"/>
    <p:sldLayoutId id="2147483740" r:id="rId9"/>
    <p:sldLayoutId id="2147483741" r:id="rId10"/>
    <p:sldLayoutId id="2147483743" r:id="rId11"/>
  </p:sldLayoutIdLst>
  <p:hf sldNum="0" hdr="0" ftr="0" dt="0"/>
  <p:txStyles>
    <p:titleStyle>
      <a:lvl1pPr algn="l" defTabSz="1069862" rtl="0" eaLnBrk="1" latinLnBrk="0" hangingPunct="1">
        <a:lnSpc>
          <a:spcPct val="90000"/>
        </a:lnSpc>
        <a:spcBef>
          <a:spcPct val="0"/>
        </a:spcBef>
        <a:buNone/>
        <a:defRPr lang="en-US" sz="5616" i="1" kern="1200" cap="none" spc="-81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213972" indent="-213972" algn="l" defTabSz="1069862" rtl="0" eaLnBrk="1" latinLnBrk="0" hangingPunct="1">
        <a:lnSpc>
          <a:spcPct val="110000"/>
        </a:lnSpc>
        <a:spcBef>
          <a:spcPts val="1053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989" kern="1200">
          <a:solidFill>
            <a:schemeClr val="tx1"/>
          </a:solidFill>
          <a:latin typeface="+mn-lt"/>
          <a:ea typeface="+mn-ea"/>
          <a:cs typeface="+mn-cs"/>
        </a:defRPr>
      </a:lvl1pPr>
      <a:lvl2pPr marL="534931" indent="-213972" algn="l" defTabSz="1069862" rtl="0" eaLnBrk="1" latinLnBrk="0" hangingPunct="1">
        <a:lnSpc>
          <a:spcPct val="100000"/>
        </a:lnSpc>
        <a:spcBef>
          <a:spcPts val="585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55889" indent="-213972" algn="l" defTabSz="1069862" rtl="0" eaLnBrk="1" latinLnBrk="0" hangingPunct="1">
        <a:lnSpc>
          <a:spcPct val="100000"/>
        </a:lnSpc>
        <a:spcBef>
          <a:spcPts val="585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21" kern="1200">
          <a:solidFill>
            <a:schemeClr val="tx1"/>
          </a:solidFill>
          <a:latin typeface="+mn-lt"/>
          <a:ea typeface="+mn-ea"/>
          <a:cs typeface="+mn-cs"/>
        </a:defRPr>
      </a:lvl3pPr>
      <a:lvl4pPr marL="1176848" indent="-213972" algn="l" defTabSz="1069862" rtl="0" eaLnBrk="1" latinLnBrk="0" hangingPunct="1">
        <a:lnSpc>
          <a:spcPct val="100000"/>
        </a:lnSpc>
        <a:spcBef>
          <a:spcPts val="585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21" kern="1200">
          <a:solidFill>
            <a:schemeClr val="tx1"/>
          </a:solidFill>
          <a:latin typeface="+mn-lt"/>
          <a:ea typeface="+mn-ea"/>
          <a:cs typeface="+mn-cs"/>
        </a:defRPr>
      </a:lvl4pPr>
      <a:lvl5pPr marL="1497806" indent="-213972" algn="l" defTabSz="1069862" rtl="0" eaLnBrk="1" latinLnBrk="0" hangingPunct="1">
        <a:lnSpc>
          <a:spcPct val="100000"/>
        </a:lnSpc>
        <a:spcBef>
          <a:spcPts val="585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21" kern="1200">
          <a:solidFill>
            <a:schemeClr val="tx1"/>
          </a:solidFill>
          <a:latin typeface="+mn-lt"/>
          <a:ea typeface="+mn-ea"/>
          <a:cs typeface="+mn-cs"/>
        </a:defRPr>
      </a:lvl5pPr>
      <a:lvl6pPr marL="1872024" indent="-267465" algn="l" defTabSz="1069862" rtl="0" eaLnBrk="1" latinLnBrk="0" hangingPunct="1">
        <a:lnSpc>
          <a:spcPct val="100000"/>
        </a:lnSpc>
        <a:spcBef>
          <a:spcPts val="585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38" kern="1200">
          <a:solidFill>
            <a:schemeClr val="tx1"/>
          </a:solidFill>
          <a:latin typeface="+mn-lt"/>
          <a:ea typeface="+mn-ea"/>
          <a:cs typeface="+mn-cs"/>
        </a:defRPr>
      </a:lvl6pPr>
      <a:lvl7pPr marL="2223029" indent="-267465" algn="l" defTabSz="1069862" rtl="0" eaLnBrk="1" latinLnBrk="0" hangingPunct="1">
        <a:lnSpc>
          <a:spcPct val="100000"/>
        </a:lnSpc>
        <a:spcBef>
          <a:spcPts val="585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38" kern="1200">
          <a:solidFill>
            <a:schemeClr val="tx1"/>
          </a:solidFill>
          <a:latin typeface="+mn-lt"/>
          <a:ea typeface="+mn-ea"/>
          <a:cs typeface="+mn-cs"/>
        </a:defRPr>
      </a:lvl7pPr>
      <a:lvl8pPr marL="2574033" indent="-267465" algn="l" defTabSz="1069862" rtl="0" eaLnBrk="1" latinLnBrk="0" hangingPunct="1">
        <a:lnSpc>
          <a:spcPct val="100000"/>
        </a:lnSpc>
        <a:spcBef>
          <a:spcPts val="585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38" kern="1200">
          <a:solidFill>
            <a:schemeClr val="tx1"/>
          </a:solidFill>
          <a:latin typeface="+mn-lt"/>
          <a:ea typeface="+mn-ea"/>
          <a:cs typeface="+mn-cs"/>
        </a:defRPr>
      </a:lvl8pPr>
      <a:lvl9pPr marL="2925038" indent="-267465" algn="l" defTabSz="1069862" rtl="0" eaLnBrk="1" latinLnBrk="0" hangingPunct="1">
        <a:lnSpc>
          <a:spcPct val="100000"/>
        </a:lnSpc>
        <a:spcBef>
          <a:spcPts val="585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862" rtl="0" eaLnBrk="1" latinLnBrk="0" hangingPunct="1">
        <a:defRPr sz="2106" kern="1200">
          <a:solidFill>
            <a:schemeClr val="tx1"/>
          </a:solidFill>
          <a:latin typeface="+mn-lt"/>
          <a:ea typeface="+mn-ea"/>
          <a:cs typeface="+mn-cs"/>
        </a:defRPr>
      </a:lvl1pPr>
      <a:lvl2pPr marL="534931" algn="l" defTabSz="1069862" rtl="0" eaLnBrk="1" latinLnBrk="0" hangingPunct="1">
        <a:defRPr sz="2106" kern="1200">
          <a:solidFill>
            <a:schemeClr val="tx1"/>
          </a:solidFill>
          <a:latin typeface="+mn-lt"/>
          <a:ea typeface="+mn-ea"/>
          <a:cs typeface="+mn-cs"/>
        </a:defRPr>
      </a:lvl2pPr>
      <a:lvl3pPr marL="1069862" algn="l" defTabSz="1069862" rtl="0" eaLnBrk="1" latinLnBrk="0" hangingPunct="1">
        <a:defRPr sz="2106" kern="1200">
          <a:solidFill>
            <a:schemeClr val="tx1"/>
          </a:solidFill>
          <a:latin typeface="+mn-lt"/>
          <a:ea typeface="+mn-ea"/>
          <a:cs typeface="+mn-cs"/>
        </a:defRPr>
      </a:lvl3pPr>
      <a:lvl4pPr marL="1604793" algn="l" defTabSz="1069862" rtl="0" eaLnBrk="1" latinLnBrk="0" hangingPunct="1">
        <a:defRPr sz="2106" kern="1200">
          <a:solidFill>
            <a:schemeClr val="tx1"/>
          </a:solidFill>
          <a:latin typeface="+mn-lt"/>
          <a:ea typeface="+mn-ea"/>
          <a:cs typeface="+mn-cs"/>
        </a:defRPr>
      </a:lvl4pPr>
      <a:lvl5pPr marL="2139723" algn="l" defTabSz="1069862" rtl="0" eaLnBrk="1" latinLnBrk="0" hangingPunct="1">
        <a:defRPr sz="2106" kern="1200">
          <a:solidFill>
            <a:schemeClr val="tx1"/>
          </a:solidFill>
          <a:latin typeface="+mn-lt"/>
          <a:ea typeface="+mn-ea"/>
          <a:cs typeface="+mn-cs"/>
        </a:defRPr>
      </a:lvl5pPr>
      <a:lvl6pPr marL="2674654" algn="l" defTabSz="1069862" rtl="0" eaLnBrk="1" latinLnBrk="0" hangingPunct="1">
        <a:defRPr sz="2106" kern="1200">
          <a:solidFill>
            <a:schemeClr val="tx1"/>
          </a:solidFill>
          <a:latin typeface="+mn-lt"/>
          <a:ea typeface="+mn-ea"/>
          <a:cs typeface="+mn-cs"/>
        </a:defRPr>
      </a:lvl6pPr>
      <a:lvl7pPr marL="3209585" algn="l" defTabSz="1069862" rtl="0" eaLnBrk="1" latinLnBrk="0" hangingPunct="1">
        <a:defRPr sz="2106" kern="1200">
          <a:solidFill>
            <a:schemeClr val="tx1"/>
          </a:solidFill>
          <a:latin typeface="+mn-lt"/>
          <a:ea typeface="+mn-ea"/>
          <a:cs typeface="+mn-cs"/>
        </a:defRPr>
      </a:lvl7pPr>
      <a:lvl8pPr marL="3744516" algn="l" defTabSz="1069862" rtl="0" eaLnBrk="1" latinLnBrk="0" hangingPunct="1">
        <a:defRPr sz="2106" kern="1200">
          <a:solidFill>
            <a:schemeClr val="tx1"/>
          </a:solidFill>
          <a:latin typeface="+mn-lt"/>
          <a:ea typeface="+mn-ea"/>
          <a:cs typeface="+mn-cs"/>
        </a:defRPr>
      </a:lvl8pPr>
      <a:lvl9pPr marL="4279447" algn="l" defTabSz="1069862" rtl="0" eaLnBrk="1" latinLnBrk="0" hangingPunct="1">
        <a:defRPr sz="21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7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hyperlink" Target="https://sim.tuiasi.ro/success-key/" TargetMode="Externa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5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A4E4267-CAF0-4C38-8DC6-CD3B1A9F04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692" y="1337270"/>
            <a:ext cx="14264217" cy="802362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77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EE3ACC5-126D-4BA4-8B45-7F0B5B839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692" y="1334481"/>
            <a:ext cx="14264217" cy="8023622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9" name="Rectangle 33">
            <a:extLst>
              <a:ext uri="{FF2B5EF4-FFF2-40B4-BE49-F238E27FC236}">
                <a16:creationId xmlns:a16="http://schemas.microsoft.com/office/drawing/2014/main" id="{AB2868F7-FE10-4289-A5BD-90763C7A2F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694" y="1337270"/>
            <a:ext cx="14266399" cy="8023622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77"/>
          </a:p>
        </p:txBody>
      </p:sp>
      <p:sp>
        <p:nvSpPr>
          <p:cNvPr id="41" name="Rectangle 35">
            <a:extLst>
              <a:ext uri="{FF2B5EF4-FFF2-40B4-BE49-F238E27FC236}">
                <a16:creationId xmlns:a16="http://schemas.microsoft.com/office/drawing/2014/main" id="{BD94142C-10EE-487C-A327-404FDF358F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79419" y="2090104"/>
            <a:ext cx="4848138" cy="651238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F7FAC2D-7A74-4939-A917-A1A5AF935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72921" y="2281268"/>
            <a:ext cx="4461133" cy="6130048"/>
          </a:xfrm>
          <a:prstGeom prst="rect">
            <a:avLst/>
          </a:prstGeom>
          <a:noFill/>
          <a:ln w="6350" cap="sq" cmpd="sng" algn="ctr">
            <a:solidFill>
              <a:schemeClr val="bg1"/>
            </a:solidFill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E08589-250A-4442-84A8-BC01CBA728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0740" y="4014850"/>
            <a:ext cx="4461132" cy="2931490"/>
          </a:xfrm>
        </p:spPr>
        <p:txBody>
          <a:bodyPr>
            <a:noAutofit/>
          </a:bodyPr>
          <a:lstStyle/>
          <a:p>
            <a:r>
              <a:rPr lang="en-US" sz="2808" i="0" dirty="0" err="1">
                <a:solidFill>
                  <a:schemeClr val="bg1"/>
                </a:solidFill>
                <a:latin typeface="Book Antiqua" panose="02040602050305030304" pitchFamily="18" charset="0"/>
              </a:rPr>
              <a:t>Integrare</a:t>
            </a:r>
            <a:r>
              <a:rPr lang="en-US" sz="2808" i="0" dirty="0">
                <a:solidFill>
                  <a:schemeClr val="bg1"/>
                </a:solidFill>
                <a:latin typeface="Book Antiqua" panose="02040602050305030304" pitchFamily="18" charset="0"/>
              </a:rPr>
              <a:t> cu </a:t>
            </a:r>
            <a:r>
              <a:rPr lang="en-US" sz="2808" i="0" dirty="0" err="1">
                <a:solidFill>
                  <a:schemeClr val="bg1"/>
                </a:solidFill>
                <a:latin typeface="Book Antiqua" panose="02040602050305030304" pitchFamily="18" charset="0"/>
              </a:rPr>
              <a:t>succes</a:t>
            </a:r>
            <a:r>
              <a:rPr lang="en-US" sz="2808" i="0" dirty="0">
                <a:solidFill>
                  <a:schemeClr val="bg1"/>
                </a:solidFill>
                <a:latin typeface="Book Antiqua" panose="02040602050305030304" pitchFamily="18" charset="0"/>
              </a:rPr>
              <a:t> la </a:t>
            </a:r>
            <a:br>
              <a:rPr lang="ro-RO" sz="2808" i="0" dirty="0">
                <a:solidFill>
                  <a:schemeClr val="bg1"/>
                </a:solidFill>
                <a:latin typeface="Book Antiqua" panose="02040602050305030304" pitchFamily="18" charset="0"/>
              </a:rPr>
            </a:br>
            <a:r>
              <a:rPr lang="en-US" sz="2808" i="0" dirty="0" err="1">
                <a:solidFill>
                  <a:schemeClr val="bg1"/>
                </a:solidFill>
                <a:latin typeface="Book Antiqua" panose="02040602050305030304" pitchFamily="18" charset="0"/>
              </a:rPr>
              <a:t>studii</a:t>
            </a:r>
            <a:r>
              <a:rPr lang="en-US" sz="2808" i="0" dirty="0">
                <a:solidFill>
                  <a:schemeClr val="bg1"/>
                </a:solidFill>
                <a:latin typeface="Book Antiqua" panose="02040602050305030304" pitchFamily="18" charset="0"/>
              </a:rPr>
              <a:t> </a:t>
            </a:r>
            <a:r>
              <a:rPr lang="en-US" sz="2808" i="0" dirty="0" err="1">
                <a:solidFill>
                  <a:schemeClr val="bg1"/>
                </a:solidFill>
                <a:latin typeface="Book Antiqua" panose="02040602050305030304" pitchFamily="18" charset="0"/>
              </a:rPr>
              <a:t>universitare</a:t>
            </a:r>
            <a:r>
              <a:rPr lang="en-US" sz="2808" i="0" dirty="0">
                <a:solidFill>
                  <a:schemeClr val="bg1"/>
                </a:solidFill>
                <a:latin typeface="Book Antiqua" panose="02040602050305030304" pitchFamily="18" charset="0"/>
              </a:rPr>
              <a:t> </a:t>
            </a:r>
            <a:br>
              <a:rPr lang="en-US" sz="2808" i="0" dirty="0">
                <a:solidFill>
                  <a:schemeClr val="bg1"/>
                </a:solidFill>
                <a:latin typeface="Book Antiqua" panose="02040602050305030304" pitchFamily="18" charset="0"/>
              </a:rPr>
            </a:br>
            <a:r>
              <a:rPr lang="en-US" sz="2808" dirty="0">
                <a:solidFill>
                  <a:schemeClr val="bg1"/>
                </a:solidFill>
                <a:latin typeface="Book Antiqua" panose="02040602050305030304" pitchFamily="18" charset="0"/>
              </a:rPr>
              <a:t>la</a:t>
            </a:r>
            <a:r>
              <a:rPr lang="en-US" sz="2808" i="0" dirty="0">
                <a:solidFill>
                  <a:schemeClr val="bg1"/>
                </a:solidFill>
                <a:latin typeface="Book Antiqua" panose="02040602050305030304" pitchFamily="18" charset="0"/>
              </a:rPr>
              <a:t> </a:t>
            </a:r>
            <a:br>
              <a:rPr lang="ro-RO" sz="2808" i="0" dirty="0">
                <a:solidFill>
                  <a:schemeClr val="bg1"/>
                </a:solidFill>
                <a:latin typeface="Book Antiqua" panose="02040602050305030304" pitchFamily="18" charset="0"/>
              </a:rPr>
            </a:br>
            <a:r>
              <a:rPr lang="en-US" sz="2808" i="0" dirty="0" err="1">
                <a:solidFill>
                  <a:schemeClr val="bg1"/>
                </a:solidFill>
                <a:latin typeface="Book Antiqua" panose="02040602050305030304" pitchFamily="18" charset="0"/>
              </a:rPr>
              <a:t>Facultatea</a:t>
            </a:r>
            <a:r>
              <a:rPr lang="en-US" sz="2808" i="0" dirty="0">
                <a:solidFill>
                  <a:schemeClr val="bg1"/>
                </a:solidFill>
                <a:latin typeface="Book Antiqua" panose="02040602050305030304" pitchFamily="18" charset="0"/>
              </a:rPr>
              <a:t> de </a:t>
            </a:r>
            <a:r>
              <a:rPr lang="ro-RO" sz="2808" i="0" dirty="0">
                <a:solidFill>
                  <a:schemeClr val="bg1"/>
                </a:solidFill>
                <a:latin typeface="Book Antiqua" panose="02040602050305030304" pitchFamily="18" charset="0"/>
              </a:rPr>
              <a:t>Știința și </a:t>
            </a:r>
            <a:br>
              <a:rPr lang="ro-RO" sz="2808" i="0" dirty="0">
                <a:solidFill>
                  <a:schemeClr val="bg1"/>
                </a:solidFill>
                <a:latin typeface="Book Antiqua" panose="02040602050305030304" pitchFamily="18" charset="0"/>
              </a:rPr>
            </a:br>
            <a:r>
              <a:rPr lang="ro-RO" sz="2808" i="0" dirty="0">
                <a:solidFill>
                  <a:schemeClr val="bg1"/>
                </a:solidFill>
                <a:latin typeface="Book Antiqua" panose="02040602050305030304" pitchFamily="18" charset="0"/>
              </a:rPr>
              <a:t>Ingineria Materialelor </a:t>
            </a:r>
            <a:br>
              <a:rPr lang="ro-RO" sz="2808" i="0" dirty="0">
                <a:solidFill>
                  <a:schemeClr val="bg1"/>
                </a:solidFill>
                <a:latin typeface="Book Antiqua" panose="02040602050305030304" pitchFamily="18" charset="0"/>
              </a:rPr>
            </a:br>
            <a:r>
              <a:rPr lang="ro-RO" sz="2808" dirty="0">
                <a:solidFill>
                  <a:schemeClr val="bg1"/>
                </a:solidFill>
                <a:latin typeface="Book Antiqua" panose="02040602050305030304" pitchFamily="18" charset="0"/>
              </a:rPr>
              <a:t>din </a:t>
            </a:r>
            <a:br>
              <a:rPr lang="ro-RO" sz="2808" i="0" dirty="0">
                <a:solidFill>
                  <a:schemeClr val="bg1"/>
                </a:solidFill>
                <a:latin typeface="Book Antiqua" panose="02040602050305030304" pitchFamily="18" charset="0"/>
              </a:rPr>
            </a:br>
            <a:r>
              <a:rPr lang="ro-RO" sz="2808" i="0" dirty="0">
                <a:solidFill>
                  <a:schemeClr val="bg1"/>
                </a:solidFill>
                <a:latin typeface="Book Antiqua" panose="02040602050305030304" pitchFamily="18" charset="0"/>
              </a:rPr>
              <a:t>Universitatea Tehnică </a:t>
            </a:r>
            <a:br>
              <a:rPr lang="ro-RO" sz="2808" i="0" dirty="0">
                <a:solidFill>
                  <a:schemeClr val="bg1"/>
                </a:solidFill>
                <a:latin typeface="Book Antiqua" panose="02040602050305030304" pitchFamily="18" charset="0"/>
              </a:rPr>
            </a:br>
            <a:r>
              <a:rPr lang="ro-RO" sz="2808" i="0" dirty="0">
                <a:solidFill>
                  <a:schemeClr val="bg1"/>
                </a:solidFill>
                <a:latin typeface="Book Antiqua" panose="02040602050305030304" pitchFamily="18" charset="0"/>
              </a:rPr>
              <a:t>”Gheorghe Asachi” din Iași</a:t>
            </a:r>
            <a:endParaRPr lang="en-US" sz="2808" i="0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621450-325C-4634-98C4-EB6E76C0AF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0735" y="7006849"/>
            <a:ext cx="4461133" cy="1404470"/>
          </a:xfrm>
        </p:spPr>
        <p:txBody>
          <a:bodyPr>
            <a:normAutofit lnSpcReduction="10000"/>
          </a:bodyPr>
          <a:lstStyle/>
          <a:p>
            <a:r>
              <a:rPr lang="ro-RO" sz="1638" i="1" dirty="0">
                <a:solidFill>
                  <a:schemeClr val="bg1"/>
                </a:solidFill>
              </a:rPr>
              <a:t>Acord de grant</a:t>
            </a:r>
            <a:r>
              <a:rPr lang="ro-RO" sz="1638" dirty="0">
                <a:solidFill>
                  <a:schemeClr val="bg1"/>
                </a:solidFill>
              </a:rPr>
              <a:t>:</a:t>
            </a:r>
          </a:p>
          <a:p>
            <a:r>
              <a:rPr lang="ro-RO" sz="1638" dirty="0">
                <a:solidFill>
                  <a:schemeClr val="bg1"/>
                </a:solidFill>
              </a:rPr>
              <a:t>nr. 196/SGU/NC/II din 13.09.2019</a:t>
            </a:r>
          </a:p>
          <a:p>
            <a:r>
              <a:rPr lang="ro-RO" sz="1638" i="1" dirty="0">
                <a:solidFill>
                  <a:schemeClr val="bg1"/>
                </a:solidFill>
              </a:rPr>
              <a:t>Perioada de implementare</a:t>
            </a:r>
            <a:r>
              <a:rPr lang="ro-RO" sz="1638" dirty="0">
                <a:solidFill>
                  <a:schemeClr val="bg1"/>
                </a:solidFill>
              </a:rPr>
              <a:t>:</a:t>
            </a:r>
          </a:p>
          <a:p>
            <a:r>
              <a:rPr lang="ro-RO" sz="1638" dirty="0">
                <a:solidFill>
                  <a:schemeClr val="bg1"/>
                </a:solidFill>
              </a:rPr>
              <a:t>Septembrie 2019 – septembrie 2022</a:t>
            </a:r>
          </a:p>
          <a:p>
            <a:r>
              <a:rPr lang="ro-RO" sz="1638" b="1" dirty="0">
                <a:solidFill>
                  <a:schemeClr val="bg1"/>
                </a:solidFill>
              </a:rPr>
              <a:t>ROmanian Secondary Education project</a:t>
            </a:r>
            <a:endParaRPr lang="en-US" sz="1638" b="1" dirty="0">
              <a:solidFill>
                <a:schemeClr val="bg1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A53A868-C420-4BAE-9244-EC162AF05C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80181" y="2087050"/>
            <a:ext cx="2246614" cy="8558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2686EF3-81CC-419F-96C3-002A758803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613908" y="2087049"/>
            <a:ext cx="0" cy="748871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8D93CCA-A85E-4529-A6F0-8BB54D27BC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593068" y="2087049"/>
            <a:ext cx="0" cy="748871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ECFA516-C18C-41AE-AFF2-A0D0A59C9E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613908" y="2842021"/>
            <a:ext cx="197916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9C191D09-9726-4B3C-9A6E-C8EF0DD1B4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6847508"/>
              </p:ext>
            </p:extLst>
          </p:nvPr>
        </p:nvGraphicFramePr>
        <p:xfrm>
          <a:off x="6218876" y="3729636"/>
          <a:ext cx="8457030" cy="3121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182D0C1A-FB2D-4FC9-8DBE-F8A05762542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882" y="3068880"/>
            <a:ext cx="4328753" cy="86575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76FC1DB-EC14-4A81-B55B-38AA1FC31A5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3861" y="2243247"/>
            <a:ext cx="972694" cy="88201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9520C63-EC6B-42DD-BAAA-EE5911FCB9B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197" y="7630765"/>
            <a:ext cx="872328" cy="872328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257AAE7D-0508-420E-826A-18A55EE8B97B}"/>
              </a:ext>
            </a:extLst>
          </p:cNvPr>
          <p:cNvSpPr/>
          <p:nvPr/>
        </p:nvSpPr>
        <p:spPr>
          <a:xfrm>
            <a:off x="8275897" y="7779414"/>
            <a:ext cx="3462807" cy="3443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38" dirty="0">
                <a:latin typeface="Book Antiqua" panose="02040602050305030304" pitchFamily="18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https://sim.tuiasi.ro/success-key/</a:t>
            </a:r>
            <a:endParaRPr lang="en-US" sz="1638" dirty="0">
              <a:latin typeface="Book Antiqua" panose="02040602050305030304" pitchFamily="18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34D70B5-4975-4CF9-B72A-4FB52580706D}"/>
              </a:ext>
            </a:extLst>
          </p:cNvPr>
          <p:cNvSpPr/>
          <p:nvPr/>
        </p:nvSpPr>
        <p:spPr>
          <a:xfrm>
            <a:off x="-119209" y="65569"/>
            <a:ext cx="15206809" cy="182677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16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86A3E32-C1DD-4A0A-A250-7A4962428325}"/>
              </a:ext>
            </a:extLst>
          </p:cNvPr>
          <p:cNvSpPr/>
          <p:nvPr/>
        </p:nvSpPr>
        <p:spPr>
          <a:xfrm>
            <a:off x="-121344" y="539406"/>
            <a:ext cx="15208944" cy="209980"/>
          </a:xfrm>
          <a:prstGeom prst="rect">
            <a:avLst/>
          </a:prstGeom>
          <a:solidFill>
            <a:srgbClr val="5FED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16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D684CC4-D778-4018-9A42-B82317D52409}"/>
              </a:ext>
            </a:extLst>
          </p:cNvPr>
          <p:cNvSpPr/>
          <p:nvPr/>
        </p:nvSpPr>
        <p:spPr>
          <a:xfrm>
            <a:off x="-121343" y="246874"/>
            <a:ext cx="15208943" cy="130474"/>
          </a:xfrm>
          <a:prstGeom prst="rect">
            <a:avLst/>
          </a:prstGeom>
          <a:solidFill>
            <a:srgbClr val="C2ED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16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DD631C2-3AB4-46AF-9449-207D9CEA35DA}"/>
              </a:ext>
            </a:extLst>
          </p:cNvPr>
          <p:cNvSpPr/>
          <p:nvPr/>
        </p:nvSpPr>
        <p:spPr>
          <a:xfrm>
            <a:off x="-117076" y="379075"/>
            <a:ext cx="15204676" cy="179147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16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BA1C691-D871-4B5B-847C-6961FB1077CC}"/>
              </a:ext>
            </a:extLst>
          </p:cNvPr>
          <p:cNvSpPr/>
          <p:nvPr/>
        </p:nvSpPr>
        <p:spPr>
          <a:xfrm>
            <a:off x="-119209" y="744837"/>
            <a:ext cx="15206809" cy="668556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16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1334F41-7EE2-4029-944D-B4049FFE27A4}"/>
              </a:ext>
            </a:extLst>
          </p:cNvPr>
          <p:cNvSpPr/>
          <p:nvPr/>
        </p:nvSpPr>
        <p:spPr>
          <a:xfrm>
            <a:off x="-117076" y="-395"/>
            <a:ext cx="15204676" cy="80207"/>
          </a:xfrm>
          <a:prstGeom prst="rect">
            <a:avLst/>
          </a:prstGeom>
          <a:solidFill>
            <a:srgbClr val="EE8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16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BA3B291-E5DC-48EE-BC81-29BB1B777CBE}"/>
              </a:ext>
            </a:extLst>
          </p:cNvPr>
          <p:cNvSpPr/>
          <p:nvPr/>
        </p:nvSpPr>
        <p:spPr>
          <a:xfrm rot="10800000">
            <a:off x="-121342" y="10461145"/>
            <a:ext cx="15208926" cy="182677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1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D148405-6E9F-45F8-9054-D911FFF8E681}"/>
              </a:ext>
            </a:extLst>
          </p:cNvPr>
          <p:cNvSpPr/>
          <p:nvPr/>
        </p:nvSpPr>
        <p:spPr>
          <a:xfrm rot="10800000">
            <a:off x="-121342" y="9960005"/>
            <a:ext cx="15211061" cy="209980"/>
          </a:xfrm>
          <a:prstGeom prst="rect">
            <a:avLst/>
          </a:prstGeom>
          <a:solidFill>
            <a:srgbClr val="599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16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ED5B225-6D85-46C0-8100-AB6A1909D8DE}"/>
              </a:ext>
            </a:extLst>
          </p:cNvPr>
          <p:cNvSpPr/>
          <p:nvPr/>
        </p:nvSpPr>
        <p:spPr>
          <a:xfrm rot="10800000">
            <a:off x="-121342" y="10332043"/>
            <a:ext cx="15211060" cy="130474"/>
          </a:xfrm>
          <a:prstGeom prst="rect">
            <a:avLst/>
          </a:prstGeom>
          <a:solidFill>
            <a:srgbClr val="B95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16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40DB90F-C53A-441D-A029-CBB00E9DEA78}"/>
              </a:ext>
            </a:extLst>
          </p:cNvPr>
          <p:cNvSpPr/>
          <p:nvPr/>
        </p:nvSpPr>
        <p:spPr>
          <a:xfrm rot="10800000">
            <a:off x="-121342" y="10151169"/>
            <a:ext cx="15206792" cy="179147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16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7C9EAB9-C129-418E-9C5C-37190A8FD9EB}"/>
              </a:ext>
            </a:extLst>
          </p:cNvPr>
          <p:cNvSpPr/>
          <p:nvPr/>
        </p:nvSpPr>
        <p:spPr>
          <a:xfrm rot="10800000">
            <a:off x="-121343" y="9290428"/>
            <a:ext cx="15208926" cy="674123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16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2B28CAD-2228-47F3-AD84-AAA79AF8DF95}"/>
              </a:ext>
            </a:extLst>
          </p:cNvPr>
          <p:cNvSpPr/>
          <p:nvPr/>
        </p:nvSpPr>
        <p:spPr>
          <a:xfrm rot="10800000">
            <a:off x="-121342" y="10629579"/>
            <a:ext cx="15206792" cy="80207"/>
          </a:xfrm>
          <a:prstGeom prst="rect">
            <a:avLst/>
          </a:prstGeom>
          <a:solidFill>
            <a:srgbClr val="EB4E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16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B5C65B-4877-4F09-8FFD-04BE5123B205}"/>
              </a:ext>
            </a:extLst>
          </p:cNvPr>
          <p:cNvSpPr/>
          <p:nvPr/>
        </p:nvSpPr>
        <p:spPr>
          <a:xfrm>
            <a:off x="-121343" y="1331609"/>
            <a:ext cx="538373" cy="8256357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078DBB9-54CF-4E9C-9E3C-A441261F74A5}"/>
              </a:ext>
            </a:extLst>
          </p:cNvPr>
          <p:cNvSpPr/>
          <p:nvPr/>
        </p:nvSpPr>
        <p:spPr>
          <a:xfrm>
            <a:off x="14649688" y="1327359"/>
            <a:ext cx="437911" cy="8023621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380E2E6-212F-449D-BE4C-81AA2D945E3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205" y="2243246"/>
            <a:ext cx="882019" cy="88201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7FE8573-052C-495B-B2FA-BA18223286E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469" y="2251171"/>
            <a:ext cx="658122" cy="88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4932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">
      <a:dk1>
        <a:srgbClr val="000000"/>
      </a:dk1>
      <a:lt1>
        <a:srgbClr val="FFFFFF"/>
      </a:lt1>
      <a:dk2>
        <a:srgbClr val="413624"/>
      </a:dk2>
      <a:lt2>
        <a:srgbClr val="E5E5EA"/>
      </a:lt2>
      <a:accent1>
        <a:srgbClr val="A2A54C"/>
      </a:accent1>
      <a:accent2>
        <a:srgbClr val="D59228"/>
      </a:accent2>
      <a:accent3>
        <a:srgbClr val="EE846A"/>
      </a:accent3>
      <a:accent4>
        <a:srgbClr val="EB4E70"/>
      </a:accent4>
      <a:accent5>
        <a:srgbClr val="EE6EC0"/>
      </a:accent5>
      <a:accent6>
        <a:srgbClr val="E34EEB"/>
      </a:accent6>
      <a:hlink>
        <a:srgbClr val="7F7DB9"/>
      </a:hlink>
      <a:folHlink>
        <a:srgbClr val="828282"/>
      </a:folHlink>
    </a:clrScheme>
    <a:fontScheme name="Savon">
      <a:majorFont>
        <a:latin typeface="Goudy Old Style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oudy Old Style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VTI" id="{A72E8C35-66DD-49F8-AF66-813F19B983AE}" vid="{93CCBC76-B7A1-4C3D-93EA-5CE34C4670F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111</Words>
  <Application>Microsoft Office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Book Antiqua</vt:lpstr>
      <vt:lpstr>Garamond</vt:lpstr>
      <vt:lpstr>Goudy Old Style</vt:lpstr>
      <vt:lpstr>SavonVTI</vt:lpstr>
      <vt:lpstr>Integrare cu succes la  studii universitare  la  Facultatea de Știința și  Ingineria Materialelor  din  Universitatea Tehnică  ”Gheorghe Asachi” din Iași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Integrare cu succes la studii universitare la Facultatea de Știința și Ingineria Materialelor din Universitatea Tehnică ”Gheorghe Asachi” din Iași</dc:title>
  <dc:creator>DELL</dc:creator>
  <cp:lastModifiedBy>DELL</cp:lastModifiedBy>
  <cp:revision>19</cp:revision>
  <cp:lastPrinted>2019-11-13T09:59:23Z</cp:lastPrinted>
  <dcterms:created xsi:type="dcterms:W3CDTF">2019-11-12T12:49:27Z</dcterms:created>
  <dcterms:modified xsi:type="dcterms:W3CDTF">2019-11-13T10:41:00Z</dcterms:modified>
</cp:coreProperties>
</file>