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5087600" cy="10698163"/>
  <p:notesSz cx="10234613" cy="14662150"/>
  <p:defaultTextStyle>
    <a:defPPr>
      <a:defRPr lang="en-US"/>
    </a:defPPr>
    <a:lvl1pPr marL="0" algn="l" defTabSz="1237652" rtl="0" eaLnBrk="1" latinLnBrk="0" hangingPunct="1">
      <a:defRPr sz="2437" kern="1200">
        <a:solidFill>
          <a:schemeClr val="tx1"/>
        </a:solidFill>
        <a:latin typeface="+mn-lt"/>
        <a:ea typeface="+mn-ea"/>
        <a:cs typeface="+mn-cs"/>
      </a:defRPr>
    </a:lvl1pPr>
    <a:lvl2pPr marL="618825" algn="l" defTabSz="1237652" rtl="0" eaLnBrk="1" latinLnBrk="0" hangingPunct="1">
      <a:defRPr sz="2437" kern="1200">
        <a:solidFill>
          <a:schemeClr val="tx1"/>
        </a:solidFill>
        <a:latin typeface="+mn-lt"/>
        <a:ea typeface="+mn-ea"/>
        <a:cs typeface="+mn-cs"/>
      </a:defRPr>
    </a:lvl2pPr>
    <a:lvl3pPr marL="1237652" algn="l" defTabSz="1237652" rtl="0" eaLnBrk="1" latinLnBrk="0" hangingPunct="1">
      <a:defRPr sz="2437" kern="1200">
        <a:solidFill>
          <a:schemeClr val="tx1"/>
        </a:solidFill>
        <a:latin typeface="+mn-lt"/>
        <a:ea typeface="+mn-ea"/>
        <a:cs typeface="+mn-cs"/>
      </a:defRPr>
    </a:lvl3pPr>
    <a:lvl4pPr marL="1856478" algn="l" defTabSz="1237652" rtl="0" eaLnBrk="1" latinLnBrk="0" hangingPunct="1">
      <a:defRPr sz="2437" kern="1200">
        <a:solidFill>
          <a:schemeClr val="tx1"/>
        </a:solidFill>
        <a:latin typeface="+mn-lt"/>
        <a:ea typeface="+mn-ea"/>
        <a:cs typeface="+mn-cs"/>
      </a:defRPr>
    </a:lvl4pPr>
    <a:lvl5pPr marL="2475304" algn="l" defTabSz="1237652" rtl="0" eaLnBrk="1" latinLnBrk="0" hangingPunct="1">
      <a:defRPr sz="2437" kern="1200">
        <a:solidFill>
          <a:schemeClr val="tx1"/>
        </a:solidFill>
        <a:latin typeface="+mn-lt"/>
        <a:ea typeface="+mn-ea"/>
        <a:cs typeface="+mn-cs"/>
      </a:defRPr>
    </a:lvl5pPr>
    <a:lvl6pPr marL="3094129" algn="l" defTabSz="1237652" rtl="0" eaLnBrk="1" latinLnBrk="0" hangingPunct="1">
      <a:defRPr sz="2437" kern="1200">
        <a:solidFill>
          <a:schemeClr val="tx1"/>
        </a:solidFill>
        <a:latin typeface="+mn-lt"/>
        <a:ea typeface="+mn-ea"/>
        <a:cs typeface="+mn-cs"/>
      </a:defRPr>
    </a:lvl6pPr>
    <a:lvl7pPr marL="3712953" algn="l" defTabSz="1237652" rtl="0" eaLnBrk="1" latinLnBrk="0" hangingPunct="1">
      <a:defRPr sz="2437" kern="1200">
        <a:solidFill>
          <a:schemeClr val="tx1"/>
        </a:solidFill>
        <a:latin typeface="+mn-lt"/>
        <a:ea typeface="+mn-ea"/>
        <a:cs typeface="+mn-cs"/>
      </a:defRPr>
    </a:lvl7pPr>
    <a:lvl8pPr marL="4331780" algn="l" defTabSz="1237652" rtl="0" eaLnBrk="1" latinLnBrk="0" hangingPunct="1">
      <a:defRPr sz="2437" kern="1200">
        <a:solidFill>
          <a:schemeClr val="tx1"/>
        </a:solidFill>
        <a:latin typeface="+mn-lt"/>
        <a:ea typeface="+mn-ea"/>
        <a:cs typeface="+mn-cs"/>
      </a:defRPr>
    </a:lvl8pPr>
    <a:lvl9pPr marL="4950606" algn="l" defTabSz="1237652" rtl="0" eaLnBrk="1" latinLnBrk="0" hangingPunct="1">
      <a:defRPr sz="243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BE4D00"/>
    <a:srgbClr val="DAA600"/>
    <a:srgbClr val="961110"/>
    <a:srgbClr val="B07920"/>
    <a:srgbClr val="FBD985"/>
    <a:srgbClr val="EAB496"/>
    <a:srgbClr val="C35A49"/>
    <a:srgbClr val="84392C"/>
    <a:srgbClr val="AA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51" autoAdjust="0"/>
    <p:restoredTop sz="94660"/>
  </p:normalViewPr>
  <p:slideViewPr>
    <p:cSldViewPr snapToGrid="0">
      <p:cViewPr varScale="1">
        <p:scale>
          <a:sx n="75" d="100"/>
          <a:sy n="75" d="100"/>
        </p:scale>
        <p:origin x="9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5087600" cy="106981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77"/>
          </a:p>
        </p:txBody>
      </p:sp>
      <p:sp useBgFill="1">
        <p:nvSpPr>
          <p:cNvPr id="10" name="Rectangle 9"/>
          <p:cNvSpPr/>
          <p:nvPr/>
        </p:nvSpPr>
        <p:spPr>
          <a:xfrm>
            <a:off x="1618492" y="1977600"/>
            <a:ext cx="11850624" cy="6720203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791654" y="2202054"/>
            <a:ext cx="11504295" cy="629405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6355652" y="1977600"/>
            <a:ext cx="2376297" cy="11411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6497098" y="1977600"/>
            <a:ext cx="2093405" cy="960829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6015" y="3501832"/>
            <a:ext cx="11055573" cy="3801969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7956" b="0" kern="1200" cap="none" spc="-117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6012" y="7303803"/>
            <a:ext cx="11059347" cy="71321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106" spc="94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534931" indent="0" algn="ctr">
              <a:buNone/>
              <a:defRPr sz="1872"/>
            </a:lvl2pPr>
            <a:lvl3pPr marL="1069862" indent="0" algn="ctr">
              <a:buNone/>
              <a:defRPr sz="1872"/>
            </a:lvl3pPr>
            <a:lvl4pPr marL="1604793" indent="0" algn="ctr">
              <a:buNone/>
              <a:defRPr sz="1872"/>
            </a:lvl4pPr>
            <a:lvl5pPr marL="2139723" indent="0" algn="ctr">
              <a:buNone/>
              <a:defRPr sz="1872"/>
            </a:lvl5pPr>
            <a:lvl6pPr marL="2674654" indent="0" algn="ctr">
              <a:buNone/>
              <a:defRPr sz="1872"/>
            </a:lvl6pPr>
            <a:lvl7pPr marL="3209585" indent="0" algn="ctr">
              <a:buNone/>
              <a:defRPr sz="1872"/>
            </a:lvl7pPr>
            <a:lvl8pPr marL="3744516" indent="0" algn="ctr">
              <a:buNone/>
              <a:defRPr sz="1872"/>
            </a:lvl8pPr>
            <a:lvl9pPr marL="4279447" indent="0" algn="ctr">
              <a:buNone/>
              <a:defRPr sz="187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6581966" y="2092298"/>
            <a:ext cx="1923669" cy="757429"/>
          </a:xfrm>
        </p:spPr>
        <p:txBody>
          <a:bodyPr/>
          <a:lstStyle>
            <a:lvl1pPr algn="ctr">
              <a:defRPr sz="1521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10/13/2021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2016011" y="8076517"/>
            <a:ext cx="7091240" cy="356605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10651064" y="8076517"/>
            <a:ext cx="2420525" cy="35660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856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01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7105" y="1188685"/>
            <a:ext cx="2923223" cy="82019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7273" y="1188685"/>
            <a:ext cx="9995535" cy="82019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4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12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5087600" cy="106981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77"/>
          </a:p>
        </p:txBody>
      </p:sp>
      <p:sp useBgFill="1">
        <p:nvSpPr>
          <p:cNvPr id="23" name="Rectangle 22"/>
          <p:cNvSpPr/>
          <p:nvPr/>
        </p:nvSpPr>
        <p:spPr>
          <a:xfrm>
            <a:off x="1618492" y="1977600"/>
            <a:ext cx="11850624" cy="6720203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791654" y="2202054"/>
            <a:ext cx="11504295" cy="629405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6355652" y="1977600"/>
            <a:ext cx="2376297" cy="11411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081" y="3549155"/>
            <a:ext cx="11055438" cy="375464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7956" kern="1200" cap="none" spc="-117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6497098" y="1977600"/>
            <a:ext cx="2093405" cy="960829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=""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6083" y="7303800"/>
            <a:ext cx="11062982" cy="713211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3081425" algn="l"/>
              </a:tabLst>
              <a:defRPr sz="2106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534931" indent="0">
              <a:buNone/>
              <a:defRPr sz="1872">
                <a:solidFill>
                  <a:schemeClr val="tx1">
                    <a:tint val="75000"/>
                  </a:schemeClr>
                </a:solidFill>
              </a:defRPr>
            </a:lvl2pPr>
            <a:lvl3pPr marL="1069862" indent="0">
              <a:buNone/>
              <a:defRPr sz="1872">
                <a:solidFill>
                  <a:schemeClr val="tx1">
                    <a:tint val="75000"/>
                  </a:schemeClr>
                </a:solidFill>
              </a:defRPr>
            </a:lvl3pPr>
            <a:lvl4pPr marL="1604793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4pPr>
            <a:lvl5pPr marL="2139723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5pPr>
            <a:lvl6pPr marL="2674654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6pPr>
            <a:lvl7pPr marL="3209585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7pPr>
            <a:lvl8pPr marL="3744516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8pPr>
            <a:lvl9pPr marL="4279447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1966" y="2097364"/>
            <a:ext cx="1923669" cy="778075"/>
          </a:xfrm>
        </p:spPr>
        <p:txBody>
          <a:bodyPr/>
          <a:lstStyle>
            <a:lvl1pPr algn="ctr">
              <a:defRPr lang="en-US" sz="1521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10/13/2021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6084" y="8076517"/>
            <a:ext cx="7004416" cy="356605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48076" y="8076517"/>
            <a:ext cx="2423445" cy="35660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0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0165" y="3280770"/>
            <a:ext cx="5771007" cy="5848329"/>
          </a:xfrm>
        </p:spPr>
        <p:txBody>
          <a:bodyPr/>
          <a:lstStyle>
            <a:lvl1pPr>
              <a:defRPr sz="2106"/>
            </a:lvl1pPr>
            <a:lvl2pPr>
              <a:defRPr sz="1872"/>
            </a:lvl2pPr>
            <a:lvl3pPr>
              <a:defRPr sz="1638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96428" y="3280770"/>
            <a:ext cx="5771007" cy="5848329"/>
          </a:xfrm>
        </p:spPr>
        <p:txBody>
          <a:bodyPr/>
          <a:lstStyle>
            <a:lvl1pPr>
              <a:defRPr sz="2106"/>
            </a:lvl1pPr>
            <a:lvl2pPr>
              <a:defRPr sz="1872"/>
            </a:lvl2pPr>
            <a:lvl3pPr>
              <a:defRPr sz="1638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10/13/2021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724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3936" y="3235866"/>
            <a:ext cx="5771007" cy="998495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2223" b="1" i="0">
                <a:solidFill>
                  <a:schemeClr val="tx1"/>
                </a:solidFill>
                <a:latin typeface="+mn-lt"/>
              </a:defRPr>
            </a:lvl1pPr>
            <a:lvl2pPr marL="534931" indent="0">
              <a:buNone/>
              <a:defRPr sz="2106" b="1"/>
            </a:lvl2pPr>
            <a:lvl3pPr marL="1069862" indent="0">
              <a:buNone/>
              <a:defRPr sz="2106" b="1"/>
            </a:lvl3pPr>
            <a:lvl4pPr marL="1604793" indent="0">
              <a:buNone/>
              <a:defRPr sz="1872" b="1"/>
            </a:lvl4pPr>
            <a:lvl5pPr marL="2139723" indent="0">
              <a:buNone/>
              <a:defRPr sz="1872" b="1"/>
            </a:lvl5pPr>
            <a:lvl6pPr marL="2674654" indent="0">
              <a:buNone/>
              <a:defRPr sz="1872" b="1"/>
            </a:lvl6pPr>
            <a:lvl7pPr marL="3209585" indent="0">
              <a:buNone/>
              <a:defRPr sz="1872" b="1"/>
            </a:lvl7pPr>
            <a:lvl8pPr marL="3744516" indent="0">
              <a:buNone/>
              <a:defRPr sz="1872" b="1"/>
            </a:lvl8pPr>
            <a:lvl9pPr marL="4279447" indent="0">
              <a:buNone/>
              <a:defRPr sz="1872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3936" y="4356130"/>
            <a:ext cx="5771007" cy="4935421"/>
          </a:xfrm>
        </p:spPr>
        <p:txBody>
          <a:bodyPr/>
          <a:lstStyle>
            <a:lvl1pPr>
              <a:defRPr sz="2106"/>
            </a:lvl1pPr>
            <a:lvl2pPr>
              <a:defRPr sz="1872"/>
            </a:lvl2pPr>
            <a:lvl3pPr>
              <a:defRPr sz="1638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992657" y="3235866"/>
            <a:ext cx="5771007" cy="998495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2223" b="1">
                <a:solidFill>
                  <a:schemeClr val="tx1"/>
                </a:solidFill>
              </a:defRPr>
            </a:lvl1pPr>
            <a:lvl2pPr marL="534931" indent="0">
              <a:buNone/>
              <a:defRPr sz="2106" b="1"/>
            </a:lvl2pPr>
            <a:lvl3pPr marL="1069862" indent="0">
              <a:buNone/>
              <a:defRPr sz="2106" b="1"/>
            </a:lvl3pPr>
            <a:lvl4pPr marL="1604793" indent="0">
              <a:buNone/>
              <a:defRPr sz="1872" b="1"/>
            </a:lvl4pPr>
            <a:lvl5pPr marL="2139723" indent="0">
              <a:buNone/>
              <a:defRPr sz="1872" b="1"/>
            </a:lvl5pPr>
            <a:lvl6pPr marL="2674654" indent="0">
              <a:buNone/>
              <a:defRPr sz="1872" b="1"/>
            </a:lvl6pPr>
            <a:lvl7pPr marL="3209585" indent="0">
              <a:buNone/>
              <a:defRPr sz="1872" b="1"/>
            </a:lvl7pPr>
            <a:lvl8pPr marL="3744516" indent="0">
              <a:buNone/>
              <a:defRPr sz="1872" b="1"/>
            </a:lvl8pPr>
            <a:lvl9pPr marL="4279447" indent="0">
              <a:buNone/>
              <a:defRPr sz="1872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992657" y="4356128"/>
            <a:ext cx="5771007" cy="4936488"/>
          </a:xfrm>
        </p:spPr>
        <p:txBody>
          <a:bodyPr/>
          <a:lstStyle>
            <a:lvl1pPr>
              <a:defRPr sz="2106"/>
            </a:lvl1pPr>
            <a:lvl2pPr>
              <a:defRPr sz="1872"/>
            </a:lvl2pPr>
            <a:lvl3pPr>
              <a:defRPr sz="1638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10/13/2021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0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686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10/13/2021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89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10048338" y="370872"/>
            <a:ext cx="4735413" cy="9956424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10215143" y="584835"/>
            <a:ext cx="4401808" cy="9528497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7025" y="947504"/>
            <a:ext cx="3912929" cy="2567559"/>
          </a:xfrm>
        </p:spPr>
        <p:txBody>
          <a:bodyPr anchor="b">
            <a:normAutofit/>
          </a:bodyPr>
          <a:lstStyle>
            <a:lvl1pPr algn="l" defTabSz="106986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744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678" y="950948"/>
            <a:ext cx="8486775" cy="8320793"/>
          </a:xfrm>
        </p:spPr>
        <p:txBody>
          <a:bodyPr/>
          <a:lstStyle>
            <a:lvl1pPr>
              <a:defRPr sz="2223"/>
            </a:lvl1pPr>
            <a:lvl2pPr>
              <a:defRPr sz="1872"/>
            </a:lvl2pPr>
            <a:lvl3pPr>
              <a:defRPr sz="1638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67025" y="3645300"/>
            <a:ext cx="3912929" cy="562644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936"/>
              </a:spcBef>
              <a:buNone/>
              <a:defRPr sz="2106">
                <a:solidFill>
                  <a:schemeClr val="tx1"/>
                </a:solidFill>
              </a:defRPr>
            </a:lvl1pPr>
            <a:lvl2pPr marL="534931" indent="0">
              <a:buNone/>
              <a:defRPr sz="1404"/>
            </a:lvl2pPr>
            <a:lvl3pPr marL="1069862" indent="0">
              <a:buNone/>
              <a:defRPr sz="1170"/>
            </a:lvl3pPr>
            <a:lvl4pPr marL="1604793" indent="0">
              <a:buNone/>
              <a:defRPr sz="1053"/>
            </a:lvl4pPr>
            <a:lvl5pPr marL="2139723" indent="0">
              <a:buNone/>
              <a:defRPr sz="1053"/>
            </a:lvl5pPr>
            <a:lvl6pPr marL="2674654" indent="0">
              <a:buNone/>
              <a:defRPr sz="1053"/>
            </a:lvl6pPr>
            <a:lvl7pPr marL="3209585" indent="0">
              <a:buNone/>
              <a:defRPr sz="1053"/>
            </a:lvl7pPr>
            <a:lvl8pPr marL="3744516" indent="0">
              <a:buNone/>
              <a:defRPr sz="1053"/>
            </a:lvl8pPr>
            <a:lvl9pPr marL="4279447" indent="0">
              <a:buNone/>
              <a:defRPr sz="10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915150" y="9414383"/>
            <a:ext cx="2420303" cy="570569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10/13/2021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48679" y="9414383"/>
            <a:ext cx="5673566" cy="570569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2865953" y="9414383"/>
            <a:ext cx="1514001" cy="570569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14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10048338" y="370872"/>
            <a:ext cx="4735413" cy="9956424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2894" y="370872"/>
            <a:ext cx="9524049" cy="9956424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744"/>
            </a:lvl1pPr>
            <a:lvl2pPr marL="534931" indent="0">
              <a:buNone/>
              <a:defRPr sz="3276"/>
            </a:lvl2pPr>
            <a:lvl3pPr marL="1069862" indent="0">
              <a:buNone/>
              <a:defRPr sz="2808"/>
            </a:lvl3pPr>
            <a:lvl4pPr marL="1604793" indent="0">
              <a:buNone/>
              <a:defRPr sz="2340"/>
            </a:lvl4pPr>
            <a:lvl5pPr marL="2139723" indent="0">
              <a:buNone/>
              <a:defRPr sz="2340"/>
            </a:lvl5pPr>
            <a:lvl6pPr marL="2674654" indent="0">
              <a:buNone/>
              <a:defRPr sz="2340"/>
            </a:lvl6pPr>
            <a:lvl7pPr marL="3209585" indent="0">
              <a:buNone/>
              <a:defRPr sz="2340"/>
            </a:lvl7pPr>
            <a:lvl8pPr marL="3744516" indent="0">
              <a:buNone/>
              <a:defRPr sz="2340"/>
            </a:lvl8pPr>
            <a:lvl9pPr marL="4279447" indent="0">
              <a:buNone/>
              <a:defRPr sz="23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07144" y="9414383"/>
            <a:ext cx="2564054" cy="570569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10/13/2021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58152" y="9414383"/>
            <a:ext cx="5677652" cy="570569"/>
          </a:xfrm>
        </p:spPr>
        <p:txBody>
          <a:bodyPr/>
          <a:lstStyle>
            <a:lvl1pPr marL="0" algn="r" defTabSz="1069862" rtl="0" eaLnBrk="1" latinLnBrk="0" hangingPunct="1">
              <a:defRPr lang="en-US" sz="117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865951" y="9414383"/>
            <a:ext cx="1516304" cy="570569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10215143" y="584835"/>
            <a:ext cx="4401808" cy="9528497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0597" y="941439"/>
            <a:ext cx="3891658" cy="256755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744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0597" y="3722961"/>
            <a:ext cx="3891658" cy="5477459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936"/>
              </a:spcBef>
              <a:buNone/>
              <a:defRPr sz="2106">
                <a:solidFill>
                  <a:schemeClr val="tx1"/>
                </a:solidFill>
              </a:defRPr>
            </a:lvl1pPr>
            <a:lvl2pPr marL="534931" indent="0">
              <a:buNone/>
              <a:defRPr sz="1404"/>
            </a:lvl2pPr>
            <a:lvl3pPr marL="1069862" indent="0">
              <a:buNone/>
              <a:defRPr sz="1170"/>
            </a:lvl3pPr>
            <a:lvl4pPr marL="1604793" indent="0">
              <a:buNone/>
              <a:defRPr sz="1053"/>
            </a:lvl4pPr>
            <a:lvl5pPr marL="2139723" indent="0">
              <a:buNone/>
              <a:defRPr sz="1053"/>
            </a:lvl5pPr>
            <a:lvl6pPr marL="2674654" indent="0">
              <a:buNone/>
              <a:defRPr sz="1053"/>
            </a:lvl6pPr>
            <a:lvl7pPr marL="3209585" indent="0">
              <a:buNone/>
              <a:defRPr sz="1053"/>
            </a:lvl7pPr>
            <a:lvl8pPr marL="3744516" indent="0">
              <a:buNone/>
              <a:defRPr sz="1053"/>
            </a:lvl8pPr>
            <a:lvl9pPr marL="4279447" indent="0">
              <a:buNone/>
              <a:defRPr sz="105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7085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85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5087600" cy="106981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77"/>
          </a:p>
        </p:txBody>
      </p:sp>
      <p:sp>
        <p:nvSpPr>
          <p:cNvPr id="7" name="Rectangle 6"/>
          <p:cNvSpPr/>
          <p:nvPr/>
        </p:nvSpPr>
        <p:spPr>
          <a:xfrm>
            <a:off x="290437" y="370872"/>
            <a:ext cx="14506727" cy="9956424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460172" y="584835"/>
            <a:ext cx="14167256" cy="9528497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20165" y="1002417"/>
            <a:ext cx="12447270" cy="21396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0165" y="3280770"/>
            <a:ext cx="12447270" cy="6005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80285" y="9414383"/>
            <a:ext cx="3580143" cy="5705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7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10/13/2021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20165" y="9414383"/>
            <a:ext cx="7198043" cy="5705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7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30162" y="9414383"/>
            <a:ext cx="1037273" cy="5705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7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84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2" r:id="rId5"/>
    <p:sldLayoutId id="2147483748" r:id="rId6"/>
    <p:sldLayoutId id="2147483749" r:id="rId7"/>
    <p:sldLayoutId id="2147483739" r:id="rId8"/>
    <p:sldLayoutId id="2147483740" r:id="rId9"/>
    <p:sldLayoutId id="2147483741" r:id="rId10"/>
    <p:sldLayoutId id="2147483743" r:id="rId11"/>
  </p:sldLayoutIdLst>
  <p:hf sldNum="0" hdr="0" ftr="0" dt="0"/>
  <p:txStyles>
    <p:titleStyle>
      <a:lvl1pPr algn="l" defTabSz="1069862" rtl="0" eaLnBrk="1" latinLnBrk="0" hangingPunct="1">
        <a:lnSpc>
          <a:spcPct val="90000"/>
        </a:lnSpc>
        <a:spcBef>
          <a:spcPct val="0"/>
        </a:spcBef>
        <a:buNone/>
        <a:defRPr lang="en-US" sz="5616" i="1" kern="1200" cap="none" spc="-81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213972" indent="-213972" algn="l" defTabSz="1069862" rtl="0" eaLnBrk="1" latinLnBrk="0" hangingPunct="1">
        <a:lnSpc>
          <a:spcPct val="110000"/>
        </a:lnSpc>
        <a:spcBef>
          <a:spcPts val="1053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989" kern="1200">
          <a:solidFill>
            <a:schemeClr val="tx1"/>
          </a:solidFill>
          <a:latin typeface="+mn-lt"/>
          <a:ea typeface="+mn-ea"/>
          <a:cs typeface="+mn-cs"/>
        </a:defRPr>
      </a:lvl1pPr>
      <a:lvl2pPr marL="534931" indent="-213972" algn="l" defTabSz="1069862" rtl="0" eaLnBrk="1" latinLnBrk="0" hangingPunct="1">
        <a:lnSpc>
          <a:spcPct val="100000"/>
        </a:lnSpc>
        <a:spcBef>
          <a:spcPts val="585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55" kern="1200">
          <a:solidFill>
            <a:schemeClr val="tx1"/>
          </a:solidFill>
          <a:latin typeface="+mn-lt"/>
          <a:ea typeface="+mn-ea"/>
          <a:cs typeface="+mn-cs"/>
        </a:defRPr>
      </a:lvl2pPr>
      <a:lvl3pPr marL="855889" indent="-213972" algn="l" defTabSz="1069862" rtl="0" eaLnBrk="1" latinLnBrk="0" hangingPunct="1">
        <a:lnSpc>
          <a:spcPct val="100000"/>
        </a:lnSpc>
        <a:spcBef>
          <a:spcPts val="585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21" kern="1200">
          <a:solidFill>
            <a:schemeClr val="tx1"/>
          </a:solidFill>
          <a:latin typeface="+mn-lt"/>
          <a:ea typeface="+mn-ea"/>
          <a:cs typeface="+mn-cs"/>
        </a:defRPr>
      </a:lvl3pPr>
      <a:lvl4pPr marL="1176848" indent="-213972" algn="l" defTabSz="1069862" rtl="0" eaLnBrk="1" latinLnBrk="0" hangingPunct="1">
        <a:lnSpc>
          <a:spcPct val="100000"/>
        </a:lnSpc>
        <a:spcBef>
          <a:spcPts val="585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21" kern="1200">
          <a:solidFill>
            <a:schemeClr val="tx1"/>
          </a:solidFill>
          <a:latin typeface="+mn-lt"/>
          <a:ea typeface="+mn-ea"/>
          <a:cs typeface="+mn-cs"/>
        </a:defRPr>
      </a:lvl4pPr>
      <a:lvl5pPr marL="1497806" indent="-213972" algn="l" defTabSz="1069862" rtl="0" eaLnBrk="1" latinLnBrk="0" hangingPunct="1">
        <a:lnSpc>
          <a:spcPct val="100000"/>
        </a:lnSpc>
        <a:spcBef>
          <a:spcPts val="585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21" kern="1200">
          <a:solidFill>
            <a:schemeClr val="tx1"/>
          </a:solidFill>
          <a:latin typeface="+mn-lt"/>
          <a:ea typeface="+mn-ea"/>
          <a:cs typeface="+mn-cs"/>
        </a:defRPr>
      </a:lvl5pPr>
      <a:lvl6pPr marL="1872024" indent="-267465" algn="l" defTabSz="1069862" rtl="0" eaLnBrk="1" latinLnBrk="0" hangingPunct="1">
        <a:lnSpc>
          <a:spcPct val="100000"/>
        </a:lnSpc>
        <a:spcBef>
          <a:spcPts val="585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38" kern="1200">
          <a:solidFill>
            <a:schemeClr val="tx1"/>
          </a:solidFill>
          <a:latin typeface="+mn-lt"/>
          <a:ea typeface="+mn-ea"/>
          <a:cs typeface="+mn-cs"/>
        </a:defRPr>
      </a:lvl6pPr>
      <a:lvl7pPr marL="2223029" indent="-267465" algn="l" defTabSz="1069862" rtl="0" eaLnBrk="1" latinLnBrk="0" hangingPunct="1">
        <a:lnSpc>
          <a:spcPct val="100000"/>
        </a:lnSpc>
        <a:spcBef>
          <a:spcPts val="585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38" kern="1200">
          <a:solidFill>
            <a:schemeClr val="tx1"/>
          </a:solidFill>
          <a:latin typeface="+mn-lt"/>
          <a:ea typeface="+mn-ea"/>
          <a:cs typeface="+mn-cs"/>
        </a:defRPr>
      </a:lvl7pPr>
      <a:lvl8pPr marL="2574033" indent="-267465" algn="l" defTabSz="1069862" rtl="0" eaLnBrk="1" latinLnBrk="0" hangingPunct="1">
        <a:lnSpc>
          <a:spcPct val="100000"/>
        </a:lnSpc>
        <a:spcBef>
          <a:spcPts val="585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38" kern="1200">
          <a:solidFill>
            <a:schemeClr val="tx1"/>
          </a:solidFill>
          <a:latin typeface="+mn-lt"/>
          <a:ea typeface="+mn-ea"/>
          <a:cs typeface="+mn-cs"/>
        </a:defRPr>
      </a:lvl8pPr>
      <a:lvl9pPr marL="2925038" indent="-267465" algn="l" defTabSz="1069862" rtl="0" eaLnBrk="1" latinLnBrk="0" hangingPunct="1">
        <a:lnSpc>
          <a:spcPct val="100000"/>
        </a:lnSpc>
        <a:spcBef>
          <a:spcPts val="585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862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1pPr>
      <a:lvl2pPr marL="534931" algn="l" defTabSz="1069862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2pPr>
      <a:lvl3pPr marL="1069862" algn="l" defTabSz="1069862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3pPr>
      <a:lvl4pPr marL="1604793" algn="l" defTabSz="1069862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4pPr>
      <a:lvl5pPr marL="2139723" algn="l" defTabSz="1069862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5pPr>
      <a:lvl6pPr marL="2674654" algn="l" defTabSz="1069862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6pPr>
      <a:lvl7pPr marL="3209585" algn="l" defTabSz="1069862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7pPr>
      <a:lvl8pPr marL="3744516" algn="l" defTabSz="1069862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8pPr>
      <a:lvl9pPr marL="4279447" algn="l" defTabSz="1069862" rtl="0" eaLnBrk="1" latinLnBrk="0" hangingPunct="1">
        <a:defRPr sz="21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" y="304800"/>
            <a:ext cx="14546036" cy="10096501"/>
          </a:xfrm>
          <a:prstGeom prst="rect">
            <a:avLst/>
          </a:prstGeom>
        </p:spPr>
      </p:pic>
      <p:sp>
        <p:nvSpPr>
          <p:cNvPr id="41" name="Rectangle 35">
            <a:extLst>
              <a:ext uri="{FF2B5EF4-FFF2-40B4-BE49-F238E27FC236}">
                <a16:creationId xmlns="" xmlns:a16="http://schemas.microsoft.com/office/drawing/2014/main" id="{BD94142C-10EE-487C-A327-404FDF358F2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179419" y="2090104"/>
            <a:ext cx="4848138" cy="6512383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5F7FAC2D-7A74-4939-A917-A1A5AF9356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372921" y="2281268"/>
            <a:ext cx="4461133" cy="6130048"/>
          </a:xfrm>
          <a:prstGeom prst="rect">
            <a:avLst/>
          </a:prstGeom>
          <a:solidFill>
            <a:srgbClr val="BE4D00"/>
          </a:solidFill>
          <a:ln w="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E08589-250A-4442-84A8-BC01CBA7284C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387187" y="4093146"/>
            <a:ext cx="4462463" cy="2932112"/>
          </a:xfrm>
        </p:spPr>
        <p:txBody>
          <a:bodyPr>
            <a:noAutofit/>
          </a:bodyPr>
          <a:lstStyle/>
          <a:p>
            <a:pPr algn="ctr"/>
            <a:r>
              <a:rPr lang="en-US" sz="2800" i="0" dirty="0" err="1">
                <a:solidFill>
                  <a:schemeClr val="bg1"/>
                </a:solidFill>
                <a:latin typeface="Book Antiqua" panose="02040602050305030304" pitchFamily="18" charset="0"/>
              </a:rPr>
              <a:t>Integrare</a:t>
            </a:r>
            <a:r>
              <a:rPr lang="en-US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 cu </a:t>
            </a:r>
            <a:r>
              <a:rPr lang="en-US" sz="2800" i="0" dirty="0" err="1">
                <a:solidFill>
                  <a:schemeClr val="bg1"/>
                </a:solidFill>
                <a:latin typeface="Book Antiqua" panose="02040602050305030304" pitchFamily="18" charset="0"/>
              </a:rPr>
              <a:t>succes</a:t>
            </a:r>
            <a:r>
              <a:rPr lang="en-US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 la </a:t>
            </a:r>
            <a: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/>
            </a:r>
            <a:b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US" sz="2800" i="0" dirty="0" err="1">
                <a:solidFill>
                  <a:schemeClr val="bg1"/>
                </a:solidFill>
                <a:latin typeface="Book Antiqua" panose="02040602050305030304" pitchFamily="18" charset="0"/>
              </a:rPr>
              <a:t>studii</a:t>
            </a:r>
            <a:r>
              <a:rPr lang="en-US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en-US" sz="2800" i="0" dirty="0" err="1">
                <a:solidFill>
                  <a:schemeClr val="bg1"/>
                </a:solidFill>
                <a:latin typeface="Book Antiqua" panose="02040602050305030304" pitchFamily="18" charset="0"/>
              </a:rPr>
              <a:t>universitare</a:t>
            </a:r>
            <a:r>
              <a:rPr lang="en-US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br>
              <a:rPr lang="en-US" sz="2800" i="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US" sz="2800" dirty="0">
                <a:solidFill>
                  <a:schemeClr val="bg1"/>
                </a:solidFill>
                <a:latin typeface="Book Antiqua" panose="02040602050305030304" pitchFamily="18" charset="0"/>
              </a:rPr>
              <a:t>la</a:t>
            </a:r>
            <a:r>
              <a:rPr lang="en-US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/>
            </a:r>
            <a:b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US" sz="2800" i="0" dirty="0" err="1">
                <a:solidFill>
                  <a:schemeClr val="bg1"/>
                </a:solidFill>
                <a:latin typeface="Book Antiqua" panose="02040602050305030304" pitchFamily="18" charset="0"/>
              </a:rPr>
              <a:t>Facultatea</a:t>
            </a:r>
            <a:r>
              <a:rPr lang="en-US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 de </a:t>
            </a:r>
            <a: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Știința și </a:t>
            </a:r>
            <a:b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Ingineria Materialelor </a:t>
            </a:r>
            <a:b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ro-RO" sz="2800" dirty="0">
                <a:solidFill>
                  <a:schemeClr val="bg1"/>
                </a:solidFill>
                <a:latin typeface="Book Antiqua" panose="02040602050305030304" pitchFamily="18" charset="0"/>
              </a:rPr>
              <a:t>din </a:t>
            </a:r>
            <a: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/>
            </a:r>
            <a:b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Universitatea Tehnică </a:t>
            </a:r>
            <a:b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„</a:t>
            </a:r>
            <a:r>
              <a:rPr lang="ro-RO" sz="2800" i="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Gheorghe </a:t>
            </a:r>
            <a:r>
              <a:rPr lang="ro-RO" sz="2800" i="0" dirty="0">
                <a:solidFill>
                  <a:schemeClr val="bg1"/>
                </a:solidFill>
                <a:latin typeface="Book Antiqua" panose="02040602050305030304" pitchFamily="18" charset="0"/>
              </a:rPr>
              <a:t>Asachi” din Iași</a:t>
            </a:r>
            <a:endParaRPr lang="en-US" sz="2800" i="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7621450-325C-4634-98C4-EB6E76C0AF7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34993" y="7216903"/>
            <a:ext cx="6536987" cy="140335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o-RO" sz="1700" i="1" dirty="0">
                <a:solidFill>
                  <a:schemeClr val="bg1"/>
                </a:solidFill>
              </a:rPr>
              <a:t>Acord de </a:t>
            </a:r>
            <a:r>
              <a:rPr lang="ro-RO" sz="1700" i="1" dirty="0" smtClean="0">
                <a:solidFill>
                  <a:schemeClr val="bg1"/>
                </a:solidFill>
              </a:rPr>
              <a:t>grant</a:t>
            </a:r>
            <a:r>
              <a:rPr lang="ro-RO" sz="1700" dirty="0" smtClean="0">
                <a:solidFill>
                  <a:schemeClr val="bg1"/>
                </a:solidFill>
              </a:rPr>
              <a:t>:</a:t>
            </a:r>
            <a:r>
              <a:rPr lang="en-US" sz="1700" dirty="0" smtClean="0">
                <a:solidFill>
                  <a:schemeClr val="bg1"/>
                </a:solidFill>
              </a:rPr>
              <a:t> </a:t>
            </a:r>
            <a:r>
              <a:rPr lang="ro-RO" sz="1700" dirty="0" smtClean="0">
                <a:solidFill>
                  <a:schemeClr val="bg1"/>
                </a:solidFill>
              </a:rPr>
              <a:t>nr</a:t>
            </a:r>
            <a:r>
              <a:rPr lang="ro-RO" sz="1700" dirty="0">
                <a:solidFill>
                  <a:schemeClr val="bg1"/>
                </a:solidFill>
              </a:rPr>
              <a:t>. 196/SGU/NC/II din 13.09.2019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o-RO" sz="1700" i="1" dirty="0">
                <a:solidFill>
                  <a:schemeClr val="bg1"/>
                </a:solidFill>
              </a:rPr>
              <a:t>Perioada de implementare</a:t>
            </a:r>
            <a:r>
              <a:rPr lang="ro-RO" sz="1700" dirty="0">
                <a:solidFill>
                  <a:schemeClr val="bg1"/>
                </a:solidFill>
              </a:rPr>
              <a:t>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o-RO" sz="1700" dirty="0">
                <a:solidFill>
                  <a:schemeClr val="bg1"/>
                </a:solidFill>
              </a:rPr>
              <a:t>Septembrie 2019 – </a:t>
            </a:r>
            <a:r>
              <a:rPr lang="en-US" sz="1700" dirty="0">
                <a:solidFill>
                  <a:schemeClr val="bg1"/>
                </a:solidFill>
              </a:rPr>
              <a:t>S</a:t>
            </a:r>
            <a:r>
              <a:rPr lang="ro-RO" sz="1700" dirty="0">
                <a:solidFill>
                  <a:schemeClr val="bg1"/>
                </a:solidFill>
              </a:rPr>
              <a:t>eptembrie 2022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o-RO" sz="1700" b="1" dirty="0">
                <a:solidFill>
                  <a:srgbClr val="991616"/>
                </a:solidFill>
              </a:rPr>
              <a:t>RO</a:t>
            </a:r>
            <a:r>
              <a:rPr lang="ro-RO" sz="1700" b="1" dirty="0">
                <a:solidFill>
                  <a:srgbClr val="003A99"/>
                </a:solidFill>
              </a:rPr>
              <a:t>manian </a:t>
            </a:r>
            <a:r>
              <a:rPr lang="ro-RO" sz="1700" b="1" dirty="0">
                <a:solidFill>
                  <a:srgbClr val="9A1616"/>
                </a:solidFill>
              </a:rPr>
              <a:t>S</a:t>
            </a:r>
            <a:r>
              <a:rPr lang="ro-RO" sz="1700" b="1" dirty="0">
                <a:solidFill>
                  <a:srgbClr val="003A99"/>
                </a:solidFill>
              </a:rPr>
              <a:t>econdary </a:t>
            </a:r>
            <a:r>
              <a:rPr lang="ro-RO" sz="1700" b="1" dirty="0">
                <a:solidFill>
                  <a:srgbClr val="9C1717"/>
                </a:solidFill>
              </a:rPr>
              <a:t>E</a:t>
            </a:r>
            <a:r>
              <a:rPr lang="ro-RO" sz="1700" b="1" dirty="0">
                <a:solidFill>
                  <a:srgbClr val="003A99"/>
                </a:solidFill>
              </a:rPr>
              <a:t>ducation project</a:t>
            </a:r>
            <a:endParaRPr lang="en-US" sz="1700" b="1" dirty="0">
              <a:solidFill>
                <a:srgbClr val="003A99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82D0C1A-FB2D-4FC9-8DBE-F8A0576254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882" y="3092943"/>
            <a:ext cx="4328753" cy="8657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276FC1DB-EC14-4A81-B55B-38AA1FC31A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351" y="860120"/>
            <a:ext cx="972694" cy="88201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59520C63-EC6B-42DD-BAAA-EE5911FCB9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797" y="864963"/>
            <a:ext cx="877174" cy="87717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257AAE7D-0508-420E-826A-18A55EE8B97B}"/>
              </a:ext>
            </a:extLst>
          </p:cNvPr>
          <p:cNvSpPr/>
          <p:nvPr/>
        </p:nvSpPr>
        <p:spPr>
          <a:xfrm>
            <a:off x="1568152" y="1793405"/>
            <a:ext cx="42274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b="1" dirty="0">
                <a:solidFill>
                  <a:srgbClr val="FFCC66"/>
                </a:solidFill>
                <a:latin typeface="Book Antiqua" panose="02040602050305030304" pitchFamily="18" charset="0"/>
              </a:rPr>
              <a:t>https://sim.tuiasi.ro/success-key</a:t>
            </a:r>
            <a:r>
              <a:rPr lang="en-US" sz="1800" dirty="0">
                <a:solidFill>
                  <a:srgbClr val="991616"/>
                </a:solidFill>
                <a:latin typeface="Book Antiqua" panose="02040602050305030304" pitchFamily="18" charset="0"/>
              </a:rPr>
              <a:t>/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1380E2E6-212F-449D-BE4C-81AA2D945E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559" y="860119"/>
            <a:ext cx="882019" cy="8820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57FE8573-052C-495B-B2FA-BA18223286E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685" y="860118"/>
            <a:ext cx="658122" cy="882019"/>
          </a:xfrm>
          <a:prstGeom prst="rect">
            <a:avLst/>
          </a:prstGeom>
        </p:spPr>
      </p:pic>
      <p:sp>
        <p:nvSpPr>
          <p:cNvPr id="34" name="Title 1">
            <a:extLst>
              <a:ext uri="{FF2B5EF4-FFF2-40B4-BE49-F238E27FC236}">
                <a16:creationId xmlns="" xmlns:a16="http://schemas.microsoft.com/office/drawing/2014/main" id="{F5E08589-250A-4442-84A8-BC01CBA7284C}"/>
              </a:ext>
            </a:extLst>
          </p:cNvPr>
          <p:cNvSpPr txBox="1">
            <a:spLocks/>
          </p:cNvSpPr>
          <p:nvPr/>
        </p:nvSpPr>
        <p:spPr>
          <a:xfrm>
            <a:off x="6142457" y="2975425"/>
            <a:ext cx="8542939" cy="52842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06986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5616" i="1" kern="1200" cap="none" spc="-81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marL="457200" lvl="0" indent="-4572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o-RO" sz="3000" b="1" i="0" dirty="0">
                <a:solidFill>
                  <a:schemeClr val="tx1"/>
                </a:solidFill>
                <a:latin typeface="Book Antiqua" panose="02040602050305030304" pitchFamily="18" charset="0"/>
              </a:rPr>
              <a:t>Activități de îndrumare și sprijin (</a:t>
            </a:r>
            <a:r>
              <a:rPr lang="ro-RO" sz="3000" b="1" i="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tutorat</a:t>
            </a:r>
            <a:r>
              <a:rPr lang="en-US" sz="3000" b="1" i="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</a:t>
            </a:r>
          </a:p>
          <a:p>
            <a:pPr marL="457200" indent="-4572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o-RO" sz="3000" b="1" i="0" dirty="0">
                <a:solidFill>
                  <a:schemeClr val="tx1"/>
                </a:solidFill>
                <a:latin typeface="Book Antiqua" panose="02040602050305030304" pitchFamily="18" charset="0"/>
              </a:rPr>
              <a:t>Activități remediale pentru dezvoltarea</a:t>
            </a:r>
            <a:r>
              <a:rPr lang="en-US" sz="3000" b="1" i="0" dirty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ro-RO" sz="3000" b="1" i="0" dirty="0">
                <a:solidFill>
                  <a:schemeClr val="tx1"/>
                </a:solidFill>
                <a:latin typeface="Book Antiqua" panose="02040602050305030304" pitchFamily="18" charset="0"/>
              </a:rPr>
              <a:t>competențelor profesionale</a:t>
            </a:r>
            <a:endParaRPr lang="en-US" sz="3000" b="1" i="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457200" indent="-4572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o-RO" sz="3000" b="1" i="0" dirty="0">
                <a:solidFill>
                  <a:schemeClr val="tx1"/>
                </a:solidFill>
                <a:latin typeface="Book Antiqua" panose="02040602050305030304" pitchFamily="18" charset="0"/>
              </a:rPr>
              <a:t>Workshop-uri în domenii </a:t>
            </a:r>
            <a:r>
              <a:rPr lang="ro-RO" sz="3000" b="1" i="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specifice</a:t>
            </a:r>
            <a:endParaRPr lang="en-US" sz="3000" b="1" i="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457200" indent="-4572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o-RO" sz="3000" b="1" i="0" dirty="0">
                <a:solidFill>
                  <a:schemeClr val="tx1"/>
                </a:solidFill>
                <a:latin typeface="Book Antiqua" panose="02040602050305030304" pitchFamily="18" charset="0"/>
              </a:rPr>
              <a:t>Workshop-uri de consiliere profesională și orientare în </a:t>
            </a:r>
            <a:r>
              <a:rPr lang="ro-RO" sz="3000" b="1" i="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carieră</a:t>
            </a:r>
            <a:endParaRPr lang="en-US" sz="3000" b="1" i="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457200" indent="-4572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o-RO" sz="3000" b="1" i="0" dirty="0">
                <a:solidFill>
                  <a:schemeClr val="tx1"/>
                </a:solidFill>
                <a:latin typeface="Book Antiqua" panose="02040602050305030304" pitchFamily="18" charset="0"/>
              </a:rPr>
              <a:t>Workshop-uri de coaching și dezvoltare </a:t>
            </a:r>
            <a:r>
              <a:rPr lang="ro-RO" sz="3000" b="1" i="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personală</a:t>
            </a:r>
            <a:endParaRPr lang="en-US" sz="3000" b="1" i="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marL="457200" indent="-4572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ro-RO" sz="3000" b="1" i="0" dirty="0">
                <a:solidFill>
                  <a:schemeClr val="tx1"/>
                </a:solidFill>
                <a:latin typeface="Book Antiqua" panose="02040602050305030304" pitchFamily="18" charset="0"/>
              </a:rPr>
              <a:t>Workshop-uri de dezvoltare a competențelor socio-emoționale</a:t>
            </a:r>
          </a:p>
          <a:p>
            <a:endParaRPr lang="en-US" sz="3200" dirty="0">
              <a:latin typeface="Book Antiqua" panose="0204060205030503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7187" y="2281268"/>
            <a:ext cx="4446867" cy="613004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932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">
      <a:dk1>
        <a:srgbClr val="000000"/>
      </a:dk1>
      <a:lt1>
        <a:srgbClr val="FFFFFF"/>
      </a:lt1>
      <a:dk2>
        <a:srgbClr val="413624"/>
      </a:dk2>
      <a:lt2>
        <a:srgbClr val="E5E5EA"/>
      </a:lt2>
      <a:accent1>
        <a:srgbClr val="A2A54C"/>
      </a:accent1>
      <a:accent2>
        <a:srgbClr val="D59228"/>
      </a:accent2>
      <a:accent3>
        <a:srgbClr val="EE846A"/>
      </a:accent3>
      <a:accent4>
        <a:srgbClr val="EB4E70"/>
      </a:accent4>
      <a:accent5>
        <a:srgbClr val="EE6EC0"/>
      </a:accent5>
      <a:accent6>
        <a:srgbClr val="E34EEB"/>
      </a:accent6>
      <a:hlink>
        <a:srgbClr val="7F7DB9"/>
      </a:hlink>
      <a:folHlink>
        <a:srgbClr val="828282"/>
      </a:folHlink>
    </a:clrScheme>
    <a:fontScheme name="Savon">
      <a:maj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oudy Old Style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69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Book Antiqua</vt:lpstr>
      <vt:lpstr>Garamond</vt:lpstr>
      <vt:lpstr>Goudy Old Style</vt:lpstr>
      <vt:lpstr>Wingdings</vt:lpstr>
      <vt:lpstr>SavonVTI</vt:lpstr>
      <vt:lpstr>Integrare cu succes la  studii universitare  la  Facultatea de Știința și  Ingineria Materialelor  din  Universitatea Tehnică  „Gheorghe Asachi” din Iași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Integrare cu succes la studii universitare la Facultatea de Știința și Ingineria Materialelor din Universitatea Tehnică ”Gheorghe Asachi” din Iași</dc:title>
  <dc:creator>DELL</dc:creator>
  <cp:lastModifiedBy>DELL</cp:lastModifiedBy>
  <cp:revision>39</cp:revision>
  <cp:lastPrinted>2021-10-13T13:58:55Z</cp:lastPrinted>
  <dcterms:created xsi:type="dcterms:W3CDTF">2019-11-12T12:49:27Z</dcterms:created>
  <dcterms:modified xsi:type="dcterms:W3CDTF">2021-10-13T13:59:07Z</dcterms:modified>
</cp:coreProperties>
</file>