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6" r:id="rId2"/>
  </p:sldIdLst>
  <p:sldSz cx="51206400" cy="102235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1" userDrawn="1">
          <p15:clr>
            <a:srgbClr val="A4A3A4"/>
          </p15:clr>
        </p15:guide>
        <p15:guide id="2" pos="161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7D7D"/>
    <a:srgbClr val="919191"/>
    <a:srgbClr val="ACD57F"/>
    <a:srgbClr val="81BF3C"/>
    <a:srgbClr val="5AA514"/>
    <a:srgbClr val="BAE37C"/>
    <a:srgbClr val="EEEEEE"/>
    <a:srgbClr val="84C63D"/>
    <a:srgbClr val="FF33CC"/>
    <a:srgbClr val="80B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012" autoAdjust="0"/>
  </p:normalViewPr>
  <p:slideViewPr>
    <p:cSldViewPr>
      <p:cViewPr varScale="1">
        <p:scale>
          <a:sx n="29" d="100"/>
          <a:sy n="29" d="100"/>
        </p:scale>
        <p:origin x="294" y="1296"/>
      </p:cViewPr>
      <p:guideLst>
        <p:guide orient="horz" pos="3221"/>
        <p:guide pos="1613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96272-E801-4DF5-A268-1EAA751389BD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381125" y="914400"/>
            <a:ext cx="123634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8" y="3521075"/>
            <a:ext cx="7680325" cy="287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3967A-3424-413F-860F-0688DAF9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6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967A-3424-413F-860F-0688DAF998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3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1673152"/>
            <a:ext cx="38404800" cy="3559293"/>
          </a:xfrm>
        </p:spPr>
        <p:txBody>
          <a:bodyPr anchor="b"/>
          <a:lstStyle>
            <a:lvl1pPr algn="ctr">
              <a:defRPr sz="89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5369705"/>
            <a:ext cx="38404800" cy="2468312"/>
          </a:xfrm>
        </p:spPr>
        <p:txBody>
          <a:bodyPr/>
          <a:lstStyle>
            <a:lvl1pPr marL="0" indent="0" algn="ctr">
              <a:buNone/>
              <a:defRPr sz="3578"/>
            </a:lvl1pPr>
            <a:lvl2pPr marL="681548" indent="0" algn="ctr">
              <a:buNone/>
              <a:defRPr sz="2981"/>
            </a:lvl2pPr>
            <a:lvl3pPr marL="1363096" indent="0" algn="ctr">
              <a:buNone/>
              <a:defRPr sz="2683"/>
            </a:lvl3pPr>
            <a:lvl4pPr marL="2044644" indent="0" algn="ctr">
              <a:buNone/>
              <a:defRPr sz="2385"/>
            </a:lvl4pPr>
            <a:lvl5pPr marL="2726192" indent="0" algn="ctr">
              <a:buNone/>
              <a:defRPr sz="2385"/>
            </a:lvl5pPr>
            <a:lvl6pPr marL="3407740" indent="0" algn="ctr">
              <a:buNone/>
              <a:defRPr sz="2385"/>
            </a:lvl6pPr>
            <a:lvl7pPr marL="4089288" indent="0" algn="ctr">
              <a:buNone/>
              <a:defRPr sz="2385"/>
            </a:lvl7pPr>
            <a:lvl8pPr marL="4770836" indent="0" algn="ctr">
              <a:buNone/>
              <a:defRPr sz="2385"/>
            </a:lvl8pPr>
            <a:lvl9pPr marL="5452384" indent="0" algn="ctr">
              <a:buNone/>
              <a:defRPr sz="238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B1196-71A5-4705-A8A0-02491FDD76E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639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33E98-0BC0-432D-B507-0D2DDB5D552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96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544307"/>
            <a:ext cx="11041380" cy="8663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544307"/>
            <a:ext cx="32484060" cy="86639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CDBF3-FE2C-4968-88DC-46F115114FE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65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21E69-D044-4FF8-A924-88B96500A44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86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2548777"/>
            <a:ext cx="44165520" cy="4252691"/>
          </a:xfrm>
        </p:spPr>
        <p:txBody>
          <a:bodyPr anchor="b"/>
          <a:lstStyle>
            <a:lvl1pPr>
              <a:defRPr sz="89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6841700"/>
            <a:ext cx="44165520" cy="2236390"/>
          </a:xfrm>
        </p:spPr>
        <p:txBody>
          <a:bodyPr/>
          <a:lstStyle>
            <a:lvl1pPr marL="0" indent="0">
              <a:buNone/>
              <a:defRPr sz="3578">
                <a:solidFill>
                  <a:schemeClr val="tx1">
                    <a:tint val="75000"/>
                  </a:schemeClr>
                </a:solidFill>
              </a:defRPr>
            </a:lvl1pPr>
            <a:lvl2pPr marL="681548" indent="0">
              <a:buNone/>
              <a:defRPr sz="2981">
                <a:solidFill>
                  <a:schemeClr val="tx1">
                    <a:tint val="75000"/>
                  </a:schemeClr>
                </a:solidFill>
              </a:defRPr>
            </a:lvl2pPr>
            <a:lvl3pPr marL="1363096" indent="0">
              <a:buNone/>
              <a:defRPr sz="2683">
                <a:solidFill>
                  <a:schemeClr val="tx1">
                    <a:tint val="75000"/>
                  </a:schemeClr>
                </a:solidFill>
              </a:defRPr>
            </a:lvl3pPr>
            <a:lvl4pPr marL="2044644" indent="0">
              <a:buNone/>
              <a:defRPr sz="2385">
                <a:solidFill>
                  <a:schemeClr val="tx1">
                    <a:tint val="75000"/>
                  </a:schemeClr>
                </a:solidFill>
              </a:defRPr>
            </a:lvl4pPr>
            <a:lvl5pPr marL="2726192" indent="0">
              <a:buNone/>
              <a:defRPr sz="2385">
                <a:solidFill>
                  <a:schemeClr val="tx1">
                    <a:tint val="75000"/>
                  </a:schemeClr>
                </a:solidFill>
              </a:defRPr>
            </a:lvl5pPr>
            <a:lvl6pPr marL="3407740" indent="0">
              <a:buNone/>
              <a:defRPr sz="2385">
                <a:solidFill>
                  <a:schemeClr val="tx1">
                    <a:tint val="75000"/>
                  </a:schemeClr>
                </a:solidFill>
              </a:defRPr>
            </a:lvl6pPr>
            <a:lvl7pPr marL="4089288" indent="0">
              <a:buNone/>
              <a:defRPr sz="2385">
                <a:solidFill>
                  <a:schemeClr val="tx1">
                    <a:tint val="75000"/>
                  </a:schemeClr>
                </a:solidFill>
              </a:defRPr>
            </a:lvl7pPr>
            <a:lvl8pPr marL="4770836" indent="0">
              <a:buNone/>
              <a:defRPr sz="2385">
                <a:solidFill>
                  <a:schemeClr val="tx1">
                    <a:tint val="75000"/>
                  </a:schemeClr>
                </a:solidFill>
              </a:defRPr>
            </a:lvl8pPr>
            <a:lvl9pPr marL="5452384" indent="0">
              <a:buNone/>
              <a:defRPr sz="23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35883C-D498-42CC-88D8-4E9B4FE936A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479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2721533"/>
            <a:ext cx="21762720" cy="64867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2721533"/>
            <a:ext cx="21762720" cy="64867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FFD5D-F39F-4F0D-AB7F-239B4D89A13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080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544307"/>
            <a:ext cx="44165520" cy="1976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2506178"/>
            <a:ext cx="21662705" cy="1228239"/>
          </a:xfrm>
        </p:spPr>
        <p:txBody>
          <a:bodyPr anchor="b"/>
          <a:lstStyle>
            <a:lvl1pPr marL="0" indent="0">
              <a:buNone/>
              <a:defRPr sz="3578" b="1"/>
            </a:lvl1pPr>
            <a:lvl2pPr marL="681548" indent="0">
              <a:buNone/>
              <a:defRPr sz="2981" b="1"/>
            </a:lvl2pPr>
            <a:lvl3pPr marL="1363096" indent="0">
              <a:buNone/>
              <a:defRPr sz="2683" b="1"/>
            </a:lvl3pPr>
            <a:lvl4pPr marL="2044644" indent="0">
              <a:buNone/>
              <a:defRPr sz="2385" b="1"/>
            </a:lvl4pPr>
            <a:lvl5pPr marL="2726192" indent="0">
              <a:buNone/>
              <a:defRPr sz="2385" b="1"/>
            </a:lvl5pPr>
            <a:lvl6pPr marL="3407740" indent="0">
              <a:buNone/>
              <a:defRPr sz="2385" b="1"/>
            </a:lvl6pPr>
            <a:lvl7pPr marL="4089288" indent="0">
              <a:buNone/>
              <a:defRPr sz="2385" b="1"/>
            </a:lvl7pPr>
            <a:lvl8pPr marL="4770836" indent="0">
              <a:buNone/>
              <a:defRPr sz="2385" b="1"/>
            </a:lvl8pPr>
            <a:lvl9pPr marL="5452384" indent="0">
              <a:buNone/>
              <a:defRPr sz="238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3734418"/>
            <a:ext cx="21662705" cy="54927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2506178"/>
            <a:ext cx="21769390" cy="1228239"/>
          </a:xfrm>
        </p:spPr>
        <p:txBody>
          <a:bodyPr anchor="b"/>
          <a:lstStyle>
            <a:lvl1pPr marL="0" indent="0">
              <a:buNone/>
              <a:defRPr sz="3578" b="1"/>
            </a:lvl1pPr>
            <a:lvl2pPr marL="681548" indent="0">
              <a:buNone/>
              <a:defRPr sz="2981" b="1"/>
            </a:lvl2pPr>
            <a:lvl3pPr marL="1363096" indent="0">
              <a:buNone/>
              <a:defRPr sz="2683" b="1"/>
            </a:lvl3pPr>
            <a:lvl4pPr marL="2044644" indent="0">
              <a:buNone/>
              <a:defRPr sz="2385" b="1"/>
            </a:lvl4pPr>
            <a:lvl5pPr marL="2726192" indent="0">
              <a:buNone/>
              <a:defRPr sz="2385" b="1"/>
            </a:lvl5pPr>
            <a:lvl6pPr marL="3407740" indent="0">
              <a:buNone/>
              <a:defRPr sz="2385" b="1"/>
            </a:lvl6pPr>
            <a:lvl7pPr marL="4089288" indent="0">
              <a:buNone/>
              <a:defRPr sz="2385" b="1"/>
            </a:lvl7pPr>
            <a:lvl8pPr marL="4770836" indent="0">
              <a:buNone/>
              <a:defRPr sz="2385" b="1"/>
            </a:lvl8pPr>
            <a:lvl9pPr marL="5452384" indent="0">
              <a:buNone/>
              <a:defRPr sz="238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3734418"/>
            <a:ext cx="21769390" cy="54927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14ABAB-73EF-4EDB-ABB5-4E22E635790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940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C9E17-F64C-42F7-B9CC-DAF4D8D481B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990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E92B9-2652-410B-901E-B8D8056F593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33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681567"/>
            <a:ext cx="16515395" cy="2385483"/>
          </a:xfrm>
        </p:spPr>
        <p:txBody>
          <a:bodyPr anchor="b"/>
          <a:lstStyle>
            <a:lvl1pPr>
              <a:defRPr sz="47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1471996"/>
            <a:ext cx="25923240" cy="7265311"/>
          </a:xfrm>
        </p:spPr>
        <p:txBody>
          <a:bodyPr/>
          <a:lstStyle>
            <a:lvl1pPr>
              <a:defRPr sz="4770"/>
            </a:lvl1pPr>
            <a:lvl2pPr>
              <a:defRPr sz="4174"/>
            </a:lvl2pPr>
            <a:lvl3pPr>
              <a:defRPr sz="3578"/>
            </a:lvl3pPr>
            <a:lvl4pPr>
              <a:defRPr sz="2981"/>
            </a:lvl4pPr>
            <a:lvl5pPr>
              <a:defRPr sz="2981"/>
            </a:lvl5pPr>
            <a:lvl6pPr>
              <a:defRPr sz="2981"/>
            </a:lvl6pPr>
            <a:lvl7pPr>
              <a:defRPr sz="2981"/>
            </a:lvl7pPr>
            <a:lvl8pPr>
              <a:defRPr sz="2981"/>
            </a:lvl8pPr>
            <a:lvl9pPr>
              <a:defRPr sz="298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3067050"/>
            <a:ext cx="16515395" cy="5682090"/>
          </a:xfrm>
        </p:spPr>
        <p:txBody>
          <a:bodyPr/>
          <a:lstStyle>
            <a:lvl1pPr marL="0" indent="0">
              <a:buNone/>
              <a:defRPr sz="2385"/>
            </a:lvl1pPr>
            <a:lvl2pPr marL="681548" indent="0">
              <a:buNone/>
              <a:defRPr sz="2087"/>
            </a:lvl2pPr>
            <a:lvl3pPr marL="1363096" indent="0">
              <a:buNone/>
              <a:defRPr sz="1789"/>
            </a:lvl3pPr>
            <a:lvl4pPr marL="2044644" indent="0">
              <a:buNone/>
              <a:defRPr sz="1491"/>
            </a:lvl4pPr>
            <a:lvl5pPr marL="2726192" indent="0">
              <a:buNone/>
              <a:defRPr sz="1491"/>
            </a:lvl5pPr>
            <a:lvl6pPr marL="3407740" indent="0">
              <a:buNone/>
              <a:defRPr sz="1491"/>
            </a:lvl6pPr>
            <a:lvl7pPr marL="4089288" indent="0">
              <a:buNone/>
              <a:defRPr sz="1491"/>
            </a:lvl7pPr>
            <a:lvl8pPr marL="4770836" indent="0">
              <a:buNone/>
              <a:defRPr sz="1491"/>
            </a:lvl8pPr>
            <a:lvl9pPr marL="5452384" indent="0">
              <a:buNone/>
              <a:defRPr sz="149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67DB0-B275-44AE-9412-137F6D7A6FE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98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681567"/>
            <a:ext cx="16515395" cy="2385483"/>
          </a:xfrm>
        </p:spPr>
        <p:txBody>
          <a:bodyPr anchor="b"/>
          <a:lstStyle>
            <a:lvl1pPr>
              <a:defRPr sz="47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1471996"/>
            <a:ext cx="25923240" cy="7265311"/>
          </a:xfrm>
        </p:spPr>
        <p:txBody>
          <a:bodyPr anchor="t"/>
          <a:lstStyle>
            <a:lvl1pPr marL="0" indent="0">
              <a:buNone/>
              <a:defRPr sz="4770"/>
            </a:lvl1pPr>
            <a:lvl2pPr marL="681548" indent="0">
              <a:buNone/>
              <a:defRPr sz="4174"/>
            </a:lvl2pPr>
            <a:lvl3pPr marL="1363096" indent="0">
              <a:buNone/>
              <a:defRPr sz="3578"/>
            </a:lvl3pPr>
            <a:lvl4pPr marL="2044644" indent="0">
              <a:buNone/>
              <a:defRPr sz="2981"/>
            </a:lvl4pPr>
            <a:lvl5pPr marL="2726192" indent="0">
              <a:buNone/>
              <a:defRPr sz="2981"/>
            </a:lvl5pPr>
            <a:lvl6pPr marL="3407740" indent="0">
              <a:buNone/>
              <a:defRPr sz="2981"/>
            </a:lvl6pPr>
            <a:lvl7pPr marL="4089288" indent="0">
              <a:buNone/>
              <a:defRPr sz="2981"/>
            </a:lvl7pPr>
            <a:lvl8pPr marL="4770836" indent="0">
              <a:buNone/>
              <a:defRPr sz="2981"/>
            </a:lvl8pPr>
            <a:lvl9pPr marL="5452384" indent="0">
              <a:buNone/>
              <a:defRPr sz="298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3067050"/>
            <a:ext cx="16515395" cy="5682090"/>
          </a:xfrm>
        </p:spPr>
        <p:txBody>
          <a:bodyPr/>
          <a:lstStyle>
            <a:lvl1pPr marL="0" indent="0">
              <a:buNone/>
              <a:defRPr sz="2385"/>
            </a:lvl1pPr>
            <a:lvl2pPr marL="681548" indent="0">
              <a:buNone/>
              <a:defRPr sz="2087"/>
            </a:lvl2pPr>
            <a:lvl3pPr marL="1363096" indent="0">
              <a:buNone/>
              <a:defRPr sz="1789"/>
            </a:lvl3pPr>
            <a:lvl4pPr marL="2044644" indent="0">
              <a:buNone/>
              <a:defRPr sz="1491"/>
            </a:lvl4pPr>
            <a:lvl5pPr marL="2726192" indent="0">
              <a:buNone/>
              <a:defRPr sz="1491"/>
            </a:lvl5pPr>
            <a:lvl6pPr marL="3407740" indent="0">
              <a:buNone/>
              <a:defRPr sz="1491"/>
            </a:lvl6pPr>
            <a:lvl7pPr marL="4089288" indent="0">
              <a:buNone/>
              <a:defRPr sz="1491"/>
            </a:lvl7pPr>
            <a:lvl8pPr marL="4770836" indent="0">
              <a:buNone/>
              <a:defRPr sz="1491"/>
            </a:lvl8pPr>
            <a:lvl9pPr marL="5452384" indent="0">
              <a:buNone/>
              <a:defRPr sz="149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8FF7F-9DCC-4115-ABA1-B4EBA3F9DA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269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544307"/>
            <a:ext cx="44165520" cy="1976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2721533"/>
            <a:ext cx="44165520" cy="6486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9475671"/>
            <a:ext cx="11521440" cy="5443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9475671"/>
            <a:ext cx="17282160" cy="5443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9475671"/>
            <a:ext cx="11521440" cy="5443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25A96F4-9947-499A-A604-6D2D9D45AC7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745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363096" rtl="0" eaLnBrk="1" latinLnBrk="0" hangingPunct="1">
        <a:lnSpc>
          <a:spcPct val="90000"/>
        </a:lnSpc>
        <a:spcBef>
          <a:spcPct val="0"/>
        </a:spcBef>
        <a:buNone/>
        <a:defRPr sz="65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0774" indent="-340774" algn="l" defTabSz="1363096" rtl="0" eaLnBrk="1" latinLnBrk="0" hangingPunct="1">
        <a:lnSpc>
          <a:spcPct val="90000"/>
        </a:lnSpc>
        <a:spcBef>
          <a:spcPts val="1491"/>
        </a:spcBef>
        <a:buFont typeface="Arial" panose="020B0604020202020204" pitchFamily="34" charset="0"/>
        <a:buChar char="•"/>
        <a:defRPr sz="4174" kern="1200">
          <a:solidFill>
            <a:schemeClr val="tx1"/>
          </a:solidFill>
          <a:latin typeface="+mn-lt"/>
          <a:ea typeface="+mn-ea"/>
          <a:cs typeface="+mn-cs"/>
        </a:defRPr>
      </a:lvl1pPr>
      <a:lvl2pPr marL="1022322" indent="-340774" algn="l" defTabSz="1363096" rtl="0" eaLnBrk="1" latinLnBrk="0" hangingPunct="1">
        <a:lnSpc>
          <a:spcPct val="90000"/>
        </a:lnSpc>
        <a:spcBef>
          <a:spcPts val="745"/>
        </a:spcBef>
        <a:buFont typeface="Arial" panose="020B0604020202020204" pitchFamily="34" charset="0"/>
        <a:buChar char="•"/>
        <a:defRPr sz="3578" kern="1200">
          <a:solidFill>
            <a:schemeClr val="tx1"/>
          </a:solidFill>
          <a:latin typeface="+mn-lt"/>
          <a:ea typeface="+mn-ea"/>
          <a:cs typeface="+mn-cs"/>
        </a:defRPr>
      </a:lvl2pPr>
      <a:lvl3pPr marL="1703870" indent="-340774" algn="l" defTabSz="1363096" rtl="0" eaLnBrk="1" latinLnBrk="0" hangingPunct="1">
        <a:lnSpc>
          <a:spcPct val="90000"/>
        </a:lnSpc>
        <a:spcBef>
          <a:spcPts val="745"/>
        </a:spcBef>
        <a:buFont typeface="Arial" panose="020B0604020202020204" pitchFamily="34" charset="0"/>
        <a:buChar char="•"/>
        <a:defRPr sz="2981" kern="1200">
          <a:solidFill>
            <a:schemeClr val="tx1"/>
          </a:solidFill>
          <a:latin typeface="+mn-lt"/>
          <a:ea typeface="+mn-ea"/>
          <a:cs typeface="+mn-cs"/>
        </a:defRPr>
      </a:lvl3pPr>
      <a:lvl4pPr marL="2385418" indent="-340774" algn="l" defTabSz="1363096" rtl="0" eaLnBrk="1" latinLnBrk="0" hangingPunct="1">
        <a:lnSpc>
          <a:spcPct val="90000"/>
        </a:lnSpc>
        <a:spcBef>
          <a:spcPts val="745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4pPr>
      <a:lvl5pPr marL="3066966" indent="-340774" algn="l" defTabSz="1363096" rtl="0" eaLnBrk="1" latinLnBrk="0" hangingPunct="1">
        <a:lnSpc>
          <a:spcPct val="90000"/>
        </a:lnSpc>
        <a:spcBef>
          <a:spcPts val="745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5pPr>
      <a:lvl6pPr marL="3748514" indent="-340774" algn="l" defTabSz="1363096" rtl="0" eaLnBrk="1" latinLnBrk="0" hangingPunct="1">
        <a:lnSpc>
          <a:spcPct val="90000"/>
        </a:lnSpc>
        <a:spcBef>
          <a:spcPts val="745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6pPr>
      <a:lvl7pPr marL="4430062" indent="-340774" algn="l" defTabSz="1363096" rtl="0" eaLnBrk="1" latinLnBrk="0" hangingPunct="1">
        <a:lnSpc>
          <a:spcPct val="90000"/>
        </a:lnSpc>
        <a:spcBef>
          <a:spcPts val="745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7pPr>
      <a:lvl8pPr marL="5111610" indent="-340774" algn="l" defTabSz="1363096" rtl="0" eaLnBrk="1" latinLnBrk="0" hangingPunct="1">
        <a:lnSpc>
          <a:spcPct val="90000"/>
        </a:lnSpc>
        <a:spcBef>
          <a:spcPts val="745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8pPr>
      <a:lvl9pPr marL="5793158" indent="-340774" algn="l" defTabSz="1363096" rtl="0" eaLnBrk="1" latinLnBrk="0" hangingPunct="1">
        <a:lnSpc>
          <a:spcPct val="90000"/>
        </a:lnSpc>
        <a:spcBef>
          <a:spcPts val="745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3096" rtl="0" eaLnBrk="1" latinLnBrk="0" hangingPunct="1">
        <a:defRPr sz="2683" kern="1200">
          <a:solidFill>
            <a:schemeClr val="tx1"/>
          </a:solidFill>
          <a:latin typeface="+mn-lt"/>
          <a:ea typeface="+mn-ea"/>
          <a:cs typeface="+mn-cs"/>
        </a:defRPr>
      </a:lvl1pPr>
      <a:lvl2pPr marL="681548" algn="l" defTabSz="1363096" rtl="0" eaLnBrk="1" latinLnBrk="0" hangingPunct="1">
        <a:defRPr sz="2683" kern="1200">
          <a:solidFill>
            <a:schemeClr val="tx1"/>
          </a:solidFill>
          <a:latin typeface="+mn-lt"/>
          <a:ea typeface="+mn-ea"/>
          <a:cs typeface="+mn-cs"/>
        </a:defRPr>
      </a:lvl2pPr>
      <a:lvl3pPr marL="1363096" algn="l" defTabSz="1363096" rtl="0" eaLnBrk="1" latinLnBrk="0" hangingPunct="1">
        <a:defRPr sz="2683" kern="1200">
          <a:solidFill>
            <a:schemeClr val="tx1"/>
          </a:solidFill>
          <a:latin typeface="+mn-lt"/>
          <a:ea typeface="+mn-ea"/>
          <a:cs typeface="+mn-cs"/>
        </a:defRPr>
      </a:lvl3pPr>
      <a:lvl4pPr marL="2044644" algn="l" defTabSz="1363096" rtl="0" eaLnBrk="1" latinLnBrk="0" hangingPunct="1">
        <a:defRPr sz="2683" kern="1200">
          <a:solidFill>
            <a:schemeClr val="tx1"/>
          </a:solidFill>
          <a:latin typeface="+mn-lt"/>
          <a:ea typeface="+mn-ea"/>
          <a:cs typeface="+mn-cs"/>
        </a:defRPr>
      </a:lvl4pPr>
      <a:lvl5pPr marL="2726192" algn="l" defTabSz="1363096" rtl="0" eaLnBrk="1" latinLnBrk="0" hangingPunct="1">
        <a:defRPr sz="2683" kern="1200">
          <a:solidFill>
            <a:schemeClr val="tx1"/>
          </a:solidFill>
          <a:latin typeface="+mn-lt"/>
          <a:ea typeface="+mn-ea"/>
          <a:cs typeface="+mn-cs"/>
        </a:defRPr>
      </a:lvl5pPr>
      <a:lvl6pPr marL="3407740" algn="l" defTabSz="1363096" rtl="0" eaLnBrk="1" latinLnBrk="0" hangingPunct="1">
        <a:defRPr sz="2683" kern="1200">
          <a:solidFill>
            <a:schemeClr val="tx1"/>
          </a:solidFill>
          <a:latin typeface="+mn-lt"/>
          <a:ea typeface="+mn-ea"/>
          <a:cs typeface="+mn-cs"/>
        </a:defRPr>
      </a:lvl6pPr>
      <a:lvl7pPr marL="4089288" algn="l" defTabSz="1363096" rtl="0" eaLnBrk="1" latinLnBrk="0" hangingPunct="1">
        <a:defRPr sz="2683" kern="1200">
          <a:solidFill>
            <a:schemeClr val="tx1"/>
          </a:solidFill>
          <a:latin typeface="+mn-lt"/>
          <a:ea typeface="+mn-ea"/>
          <a:cs typeface="+mn-cs"/>
        </a:defRPr>
      </a:lvl7pPr>
      <a:lvl8pPr marL="4770836" algn="l" defTabSz="1363096" rtl="0" eaLnBrk="1" latinLnBrk="0" hangingPunct="1">
        <a:defRPr sz="2683" kern="1200">
          <a:solidFill>
            <a:schemeClr val="tx1"/>
          </a:solidFill>
          <a:latin typeface="+mn-lt"/>
          <a:ea typeface="+mn-ea"/>
          <a:cs typeface="+mn-cs"/>
        </a:defRPr>
      </a:lvl8pPr>
      <a:lvl9pPr marL="5452384" algn="l" defTabSz="1363096" rtl="0" eaLnBrk="1" latinLnBrk="0" hangingPunct="1">
        <a:defRPr sz="26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39"/>
          <p:cNvSpPr>
            <a:spLocks noChangeArrowheads="1"/>
          </p:cNvSpPr>
          <p:nvPr/>
        </p:nvSpPr>
        <p:spPr bwMode="auto">
          <a:xfrm>
            <a:off x="-999524" y="4738608"/>
            <a:ext cx="184731" cy="14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ro-RO" altLang="en-US" sz="312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5" y="1"/>
            <a:ext cx="51192325" cy="1022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057900" cy="60579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071975" y="1376647"/>
            <a:ext cx="14832715" cy="37240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Școala de vară </a:t>
            </a:r>
            <a:endParaRPr lang="ro-RO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algn="ctr"/>
            <a:r>
              <a:rPr lang="en-US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“Student ELECTRO la TUIASI”</a:t>
            </a:r>
            <a:endParaRPr lang="ro-RO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algn="ctr"/>
            <a:r>
              <a:rPr lang="ro-RO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0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7</a:t>
            </a:r>
            <a:r>
              <a:rPr lang="it-IT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÷ 2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</a:t>
            </a:r>
            <a:r>
              <a:rPr lang="it-IT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Iulie 202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4</a:t>
            </a:r>
            <a:endParaRPr lang="it-IT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5975846"/>
            <a:ext cx="6057900" cy="4355038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lvl="0" algn="ctr"/>
            <a:endParaRPr lang="ro-RO" sz="5400" b="1" dirty="0">
              <a:solidFill>
                <a:srgbClr val="E7E6E6">
                  <a:lumMod val="50000"/>
                </a:srgbClr>
              </a:solidFill>
              <a:latin typeface="Bell MT" panose="02020503060305020303" pitchFamily="18" charset="0"/>
            </a:endParaRPr>
          </a:p>
          <a:p>
            <a:pPr lvl="0" algn="ctr"/>
            <a:r>
              <a:rPr lang="en-US" sz="6100" b="1" dirty="0">
                <a:solidFill>
                  <a:srgbClr val="E7E6E6">
                    <a:lumMod val="50000"/>
                  </a:srgbClr>
                </a:solidFill>
                <a:latin typeface="+mj-lt"/>
              </a:rPr>
              <a:t>Încearcă </a:t>
            </a:r>
            <a:r>
              <a:rPr lang="ro-RO" sz="6100" b="1" dirty="0">
                <a:solidFill>
                  <a:srgbClr val="E7E6E6">
                    <a:lumMod val="50000"/>
                  </a:srgbClr>
                </a:solidFill>
                <a:latin typeface="+mj-lt"/>
              </a:rPr>
              <a:t>s</a:t>
            </a:r>
            <a:r>
              <a:rPr lang="en-US" sz="6100" b="1" dirty="0" err="1">
                <a:solidFill>
                  <a:srgbClr val="E7E6E6">
                    <a:lumMod val="50000"/>
                  </a:srgbClr>
                </a:solidFill>
                <a:latin typeface="+mj-lt"/>
              </a:rPr>
              <a:t>tudenția</a:t>
            </a:r>
            <a:r>
              <a:rPr lang="en-US" sz="6100" b="1" dirty="0">
                <a:solidFill>
                  <a:srgbClr val="E7E6E6">
                    <a:lumMod val="50000"/>
                  </a:srgbClr>
                </a:solidFill>
                <a:latin typeface="+mj-lt"/>
              </a:rPr>
              <a:t>!</a:t>
            </a:r>
            <a:endParaRPr lang="ro-RO" sz="6100" b="1" dirty="0">
              <a:solidFill>
                <a:srgbClr val="E7E6E6">
                  <a:lumMod val="50000"/>
                </a:srgbClr>
              </a:solidFill>
              <a:latin typeface="+mj-lt"/>
            </a:endParaRPr>
          </a:p>
          <a:p>
            <a:pPr lvl="0" algn="ctr"/>
            <a:endParaRPr lang="ro-RO" sz="5400" b="1" dirty="0">
              <a:solidFill>
                <a:srgbClr val="E7E6E6">
                  <a:lumMod val="50000"/>
                </a:srgbClr>
              </a:solidFill>
              <a:latin typeface="Bell MT" panose="02020503060305020303" pitchFamily="18" charset="0"/>
            </a:endParaRPr>
          </a:p>
          <a:p>
            <a:pPr lvl="0" algn="ctr"/>
            <a:endParaRPr lang="ro-RO" sz="5400" b="1" dirty="0">
              <a:solidFill>
                <a:srgbClr val="E7E6E6">
                  <a:lumMod val="50000"/>
                </a:srgbClr>
              </a:solidFill>
              <a:latin typeface="Bell MT" panose="02020503060305020303" pitchFamily="18" charset="0"/>
            </a:endParaRPr>
          </a:p>
          <a:p>
            <a:pPr lvl="0" algn="ctr"/>
            <a:endParaRPr lang="ro-RO" sz="5400" b="1" dirty="0">
              <a:solidFill>
                <a:srgbClr val="E7E6E6">
                  <a:lumMod val="50000"/>
                </a:srgbClr>
              </a:solidFill>
              <a:latin typeface="Bell MT" panose="02020503060305020303" pitchFamily="18" charset="0"/>
            </a:endParaRPr>
          </a:p>
        </p:txBody>
      </p:sp>
      <p:pic>
        <p:nvPicPr>
          <p:cNvPr id="18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4" y="8999082"/>
            <a:ext cx="1774825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329" y="8914942"/>
            <a:ext cx="124142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864" y="8866524"/>
            <a:ext cx="13462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179175" y="0"/>
            <a:ext cx="6027225" cy="1022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-337"/>
            <a:ext cx="3343500" cy="33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45520431" y="1285183"/>
            <a:ext cx="64931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4800" b="1" dirty="0">
                <a:solidFill>
                  <a:srgbClr val="FF00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www. ieeia.tuiasi.ro</a:t>
            </a:r>
            <a:r>
              <a:rPr lang="en-US" altLang="en-US" sz="4000" b="1" dirty="0">
                <a:solidFill>
                  <a:srgbClr val="FF000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/</a:t>
            </a:r>
          </a:p>
        </p:txBody>
      </p:sp>
      <p:pic>
        <p:nvPicPr>
          <p:cNvPr id="2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043" y="3160531"/>
            <a:ext cx="10985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46911368" y="3325631"/>
            <a:ext cx="3865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o-RO" altLang="en-US" sz="5400" b="1" dirty="0">
                <a:solidFill>
                  <a:srgbClr val="FF33CC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select_tuiasi</a:t>
            </a:r>
            <a:endParaRPr lang="en-US" altLang="en-US" sz="4400" b="1" dirty="0">
              <a:solidFill>
                <a:srgbClr val="FF33CC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719" y="5456968"/>
            <a:ext cx="1044575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46833431" y="5550630"/>
            <a:ext cx="38671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o-RO" altLang="en-US" sz="5400" b="1" dirty="0">
                <a:solidFill>
                  <a:srgbClr val="0070C0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select_tuiasi</a:t>
            </a:r>
            <a:endParaRPr lang="en-US" altLang="en-US" sz="4400" b="1" dirty="0">
              <a:solidFill>
                <a:srgbClr val="0070C0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6946" y="9082249"/>
            <a:ext cx="6027225" cy="98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45176947" y="8099504"/>
            <a:ext cx="60435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200" b="1" dirty="0">
                <a:latin typeface="Corbel" panose="020B0503020204020204" pitchFamily="34" charset="0"/>
              </a:rPr>
              <a:t>Sub-</a:t>
            </a:r>
            <a:r>
              <a:rPr lang="en-US" altLang="en-US" sz="2200" b="1" dirty="0" err="1">
                <a:latin typeface="Corbel" panose="020B0503020204020204" pitchFamily="34" charset="0"/>
              </a:rPr>
              <a:t>proiect</a:t>
            </a:r>
            <a:r>
              <a:rPr lang="en-US" altLang="en-US" sz="2200" b="1" dirty="0">
                <a:latin typeface="Corbel" panose="020B0503020204020204" pitchFamily="34" charset="0"/>
              </a:rPr>
              <a:t> </a:t>
            </a:r>
            <a:r>
              <a:rPr lang="en-US" altLang="en-US" sz="2200" b="1" dirty="0" err="1">
                <a:latin typeface="Corbel" panose="020B0503020204020204" pitchFamily="34" charset="0"/>
              </a:rPr>
              <a:t>finanțat</a:t>
            </a:r>
            <a:r>
              <a:rPr lang="en-US" altLang="en-US" sz="2200" b="1" dirty="0">
                <a:latin typeface="Corbel" panose="020B0503020204020204" pitchFamily="34" charset="0"/>
              </a:rPr>
              <a:t> din Schema de </a:t>
            </a:r>
            <a:r>
              <a:rPr lang="en-US" altLang="en-US" sz="2200" b="1" dirty="0" err="1">
                <a:latin typeface="Corbel" panose="020B0503020204020204" pitchFamily="34" charset="0"/>
              </a:rPr>
              <a:t>Granturi</a:t>
            </a:r>
            <a:r>
              <a:rPr lang="en-US" altLang="en-US" sz="2200" b="1" dirty="0">
                <a:latin typeface="Corbel" panose="020B0503020204020204" pitchFamily="34" charset="0"/>
              </a:rPr>
              <a:t> </a:t>
            </a:r>
            <a:r>
              <a:rPr lang="en-US" altLang="en-US" sz="2200" b="1" dirty="0" err="1">
                <a:latin typeface="Corbel" panose="020B0503020204020204" pitchFamily="34" charset="0"/>
              </a:rPr>
              <a:t>pentru</a:t>
            </a:r>
            <a:r>
              <a:rPr lang="en-US" altLang="en-US" sz="2200" b="1" dirty="0">
                <a:latin typeface="Corbel" panose="020B0503020204020204" pitchFamily="34" charset="0"/>
              </a:rPr>
              <a:t> </a:t>
            </a:r>
            <a:r>
              <a:rPr lang="en-US" altLang="en-US" sz="2200" b="1" dirty="0" err="1">
                <a:latin typeface="Corbel" panose="020B0503020204020204" pitchFamily="34" charset="0"/>
              </a:rPr>
              <a:t>Universități</a:t>
            </a:r>
            <a:r>
              <a:rPr lang="en-US" altLang="en-US" sz="2200" b="1" dirty="0">
                <a:latin typeface="Corbel" panose="020B0503020204020204" pitchFamily="34" charset="0"/>
              </a:rPr>
              <a:t> din </a:t>
            </a:r>
            <a:r>
              <a:rPr lang="en-US" altLang="en-US" sz="2200" b="1" dirty="0" err="1">
                <a:latin typeface="Corbel" panose="020B0503020204020204" pitchFamily="34" charset="0"/>
              </a:rPr>
              <a:t>cadrul</a:t>
            </a:r>
            <a:r>
              <a:rPr lang="en-US" altLang="en-US" sz="2200" b="1" dirty="0">
                <a:latin typeface="Corbel" panose="020B0503020204020204" pitchFamily="34" charset="0"/>
              </a:rPr>
              <a:t> </a:t>
            </a:r>
            <a:r>
              <a:rPr lang="en-US" altLang="en-US" sz="2200" b="1" dirty="0" err="1">
                <a:latin typeface="Corbel" panose="020B0503020204020204" pitchFamily="34" charset="0"/>
              </a:rPr>
              <a:t>Proiectului</a:t>
            </a:r>
            <a:r>
              <a:rPr lang="en-US" altLang="en-US" sz="2200" b="1" dirty="0">
                <a:latin typeface="Corbel" panose="020B0503020204020204" pitchFamily="34" charset="0"/>
              </a:rPr>
              <a:t> ROSE</a:t>
            </a:r>
            <a:r>
              <a:rPr lang="ro-RO" altLang="en-US" sz="2200" b="1" dirty="0">
                <a:latin typeface="Corbel" panose="020B0503020204020204" pitchFamily="34" charset="0"/>
              </a:rPr>
              <a:t>.</a:t>
            </a:r>
            <a:r>
              <a:rPr lang="en-US" altLang="en-US" sz="2200" b="1" dirty="0">
                <a:latin typeface="Corbel" panose="020B0503020204020204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12309</TotalTime>
  <Words>41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Bell MT</vt:lpstr>
      <vt:lpstr>Calibri</vt:lpstr>
      <vt:lpstr>Calibri Light</vt:lpstr>
      <vt:lpstr>Corbel</vt:lpstr>
      <vt:lpstr>Default Design</vt:lpstr>
      <vt:lpstr>PowerPoint Presentation</vt:lpstr>
    </vt:vector>
  </TitlesOfParts>
  <Company>CAD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Alin Dragomir</dc:creator>
  <cp:lastModifiedBy>C.Popovici</cp:lastModifiedBy>
  <cp:revision>182</cp:revision>
  <cp:lastPrinted>2008-06-02T10:04:19Z</cp:lastPrinted>
  <dcterms:created xsi:type="dcterms:W3CDTF">2008-05-31T16:25:55Z</dcterms:created>
  <dcterms:modified xsi:type="dcterms:W3CDTF">2024-04-29T09:46:01Z</dcterms:modified>
</cp:coreProperties>
</file>